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59"/>
  </p:sldMasterIdLst>
  <p:notesMasterIdLst>
    <p:notesMasterId r:id="rId100"/>
  </p:notesMasterIdLst>
  <p:handoutMasterIdLst>
    <p:handoutMasterId r:id="rId101"/>
  </p:handoutMasterIdLst>
  <p:sldIdLst>
    <p:sldId id="282" r:id="rId60"/>
    <p:sldId id="295" r:id="rId61"/>
    <p:sldId id="291" r:id="rId62"/>
    <p:sldId id="283" r:id="rId63"/>
    <p:sldId id="303" r:id="rId64"/>
    <p:sldId id="337" r:id="rId65"/>
    <p:sldId id="305" r:id="rId66"/>
    <p:sldId id="313" r:id="rId67"/>
    <p:sldId id="314" r:id="rId68"/>
    <p:sldId id="336" r:id="rId69"/>
    <p:sldId id="315" r:id="rId70"/>
    <p:sldId id="316" r:id="rId71"/>
    <p:sldId id="317" r:id="rId72"/>
    <p:sldId id="335" r:id="rId73"/>
    <p:sldId id="321" r:id="rId74"/>
    <p:sldId id="318" r:id="rId75"/>
    <p:sldId id="319" r:id="rId76"/>
    <p:sldId id="322" r:id="rId77"/>
    <p:sldId id="320" r:id="rId78"/>
    <p:sldId id="334" r:id="rId79"/>
    <p:sldId id="324" r:id="rId80"/>
    <p:sldId id="323" r:id="rId81"/>
    <p:sldId id="325" r:id="rId82"/>
    <p:sldId id="333" r:id="rId83"/>
    <p:sldId id="326" r:id="rId84"/>
    <p:sldId id="327" r:id="rId85"/>
    <p:sldId id="328" r:id="rId86"/>
    <p:sldId id="332" r:id="rId87"/>
    <p:sldId id="329" r:id="rId88"/>
    <p:sldId id="330" r:id="rId89"/>
    <p:sldId id="331" r:id="rId90"/>
    <p:sldId id="312" r:id="rId91"/>
    <p:sldId id="338" r:id="rId92"/>
    <p:sldId id="339" r:id="rId93"/>
    <p:sldId id="340" r:id="rId94"/>
    <p:sldId id="297" r:id="rId95"/>
    <p:sldId id="341" r:id="rId96"/>
    <p:sldId id="300" r:id="rId97"/>
    <p:sldId id="342" r:id="rId98"/>
    <p:sldId id="343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34B46E-1FC4-4A62-A82F-3F9B6E67C207}">
          <p14:sldIdLst>
            <p14:sldId id="282"/>
            <p14:sldId id="295"/>
            <p14:sldId id="291"/>
            <p14:sldId id="283"/>
            <p14:sldId id="303"/>
            <p14:sldId id="337"/>
            <p14:sldId id="305"/>
            <p14:sldId id="313"/>
            <p14:sldId id="314"/>
            <p14:sldId id="336"/>
            <p14:sldId id="315"/>
            <p14:sldId id="316"/>
            <p14:sldId id="317"/>
            <p14:sldId id="335"/>
            <p14:sldId id="321"/>
            <p14:sldId id="318"/>
            <p14:sldId id="319"/>
            <p14:sldId id="322"/>
            <p14:sldId id="320"/>
            <p14:sldId id="334"/>
            <p14:sldId id="324"/>
            <p14:sldId id="323"/>
            <p14:sldId id="325"/>
            <p14:sldId id="333"/>
            <p14:sldId id="326"/>
            <p14:sldId id="327"/>
            <p14:sldId id="328"/>
            <p14:sldId id="332"/>
            <p14:sldId id="329"/>
            <p14:sldId id="330"/>
            <p14:sldId id="331"/>
            <p14:sldId id="312"/>
            <p14:sldId id="338"/>
            <p14:sldId id="339"/>
            <p14:sldId id="340"/>
            <p14:sldId id="297"/>
            <p14:sldId id="341"/>
            <p14:sldId id="300"/>
            <p14:sldId id="342"/>
            <p14:sldId id="3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5" autoAdjust="0"/>
  </p:normalViewPr>
  <p:slideViewPr>
    <p:cSldViewPr snapToGrid="0">
      <p:cViewPr varScale="1">
        <p:scale>
          <a:sx n="62" d="100"/>
          <a:sy n="62" d="100"/>
        </p:scale>
        <p:origin x="58" y="4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" Target="slides/slide4.xml"/><Relationship Id="rId68" Type="http://schemas.openxmlformats.org/officeDocument/2006/relationships/slide" Target="slides/slide9.xml"/><Relationship Id="rId84" Type="http://schemas.openxmlformats.org/officeDocument/2006/relationships/slide" Target="slides/slide25.xml"/><Relationship Id="rId89" Type="http://schemas.openxmlformats.org/officeDocument/2006/relationships/slide" Target="slides/slide30.xml"/><Relationship Id="rId7" Type="http://schemas.openxmlformats.org/officeDocument/2006/relationships/customXml" Target="../customXml/item7.xml"/><Relationship Id="rId71" Type="http://schemas.openxmlformats.org/officeDocument/2006/relationships/slide" Target="slides/slide12.xml"/><Relationship Id="rId92" Type="http://schemas.openxmlformats.org/officeDocument/2006/relationships/slide" Target="slides/slide33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slide" Target="slides/slide7.xml"/><Relationship Id="rId74" Type="http://schemas.openxmlformats.org/officeDocument/2006/relationships/slide" Target="slides/slide15.xml"/><Relationship Id="rId79" Type="http://schemas.openxmlformats.org/officeDocument/2006/relationships/slide" Target="slides/slide20.xml"/><Relationship Id="rId87" Type="http://schemas.openxmlformats.org/officeDocument/2006/relationships/slide" Target="slides/slide28.xml"/><Relationship Id="rId102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61" Type="http://schemas.openxmlformats.org/officeDocument/2006/relationships/slide" Target="slides/slide2.xml"/><Relationship Id="rId82" Type="http://schemas.openxmlformats.org/officeDocument/2006/relationships/slide" Target="slides/slide23.xml"/><Relationship Id="rId90" Type="http://schemas.openxmlformats.org/officeDocument/2006/relationships/slide" Target="slides/slide31.xml"/><Relationship Id="rId95" Type="http://schemas.openxmlformats.org/officeDocument/2006/relationships/slide" Target="slides/slide36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slide" Target="slides/slide5.xml"/><Relationship Id="rId69" Type="http://schemas.openxmlformats.org/officeDocument/2006/relationships/slide" Target="slides/slide10.xml"/><Relationship Id="rId77" Type="http://schemas.openxmlformats.org/officeDocument/2006/relationships/slide" Target="slides/slide18.xml"/><Relationship Id="rId100" Type="http://schemas.openxmlformats.org/officeDocument/2006/relationships/notesMaster" Target="notesMasters/notesMaster1.xml"/><Relationship Id="rId105" Type="http://schemas.openxmlformats.org/officeDocument/2006/relationships/theme" Target="theme/theme1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13.xml"/><Relationship Id="rId80" Type="http://schemas.openxmlformats.org/officeDocument/2006/relationships/slide" Target="slides/slide21.xml"/><Relationship Id="rId85" Type="http://schemas.openxmlformats.org/officeDocument/2006/relationships/slide" Target="slides/slide26.xml"/><Relationship Id="rId93" Type="http://schemas.openxmlformats.org/officeDocument/2006/relationships/slide" Target="slides/slide34.xml"/><Relationship Id="rId98" Type="http://schemas.openxmlformats.org/officeDocument/2006/relationships/slide" Target="slides/slide39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slideMaster" Target="slideMasters/slideMaster1.xml"/><Relationship Id="rId67" Type="http://schemas.openxmlformats.org/officeDocument/2006/relationships/slide" Target="slides/slide8.xml"/><Relationship Id="rId103" Type="http://schemas.openxmlformats.org/officeDocument/2006/relationships/presProps" Target="presProps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slide" Target="slides/slide3.xml"/><Relationship Id="rId70" Type="http://schemas.openxmlformats.org/officeDocument/2006/relationships/slide" Target="slides/slide11.xml"/><Relationship Id="rId75" Type="http://schemas.openxmlformats.org/officeDocument/2006/relationships/slide" Target="slides/slide16.xml"/><Relationship Id="rId83" Type="http://schemas.openxmlformats.org/officeDocument/2006/relationships/slide" Target="slides/slide24.xml"/><Relationship Id="rId88" Type="http://schemas.openxmlformats.org/officeDocument/2006/relationships/slide" Target="slides/slide29.xml"/><Relationship Id="rId91" Type="http://schemas.openxmlformats.org/officeDocument/2006/relationships/slide" Target="slides/slide32.xml"/><Relationship Id="rId96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6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slide" Target="slides/slide1.xml"/><Relationship Id="rId65" Type="http://schemas.openxmlformats.org/officeDocument/2006/relationships/slide" Target="slides/slide6.xml"/><Relationship Id="rId73" Type="http://schemas.openxmlformats.org/officeDocument/2006/relationships/slide" Target="slides/slide14.xml"/><Relationship Id="rId78" Type="http://schemas.openxmlformats.org/officeDocument/2006/relationships/slide" Target="slides/slide19.xml"/><Relationship Id="rId81" Type="http://schemas.openxmlformats.org/officeDocument/2006/relationships/slide" Target="slides/slide22.xml"/><Relationship Id="rId86" Type="http://schemas.openxmlformats.org/officeDocument/2006/relationships/slide" Target="slides/slide27.xml"/><Relationship Id="rId94" Type="http://schemas.openxmlformats.org/officeDocument/2006/relationships/slide" Target="slides/slide35.xml"/><Relationship Id="rId99" Type="http://schemas.openxmlformats.org/officeDocument/2006/relationships/slide" Target="slides/slide40.xml"/><Relationship Id="rId10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17.xml"/><Relationship Id="rId97" Type="http://schemas.openxmlformats.org/officeDocument/2006/relationships/slide" Target="slides/slide38.xml"/><Relationship Id="rId10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27T23:35:30.956" idx="1">
    <p:pos x="10" y="10"/>
    <p:text>images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27T23:35:30.956" idx="2">
    <p:pos x="10" y="10"/>
    <p:text>images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27T23:35:30.956" idx="3">
    <p:pos x="10" y="10"/>
    <p:text>images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27T23:35:30.956" idx="4">
    <p:pos x="10" y="10"/>
    <p:text>images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27T23:35:30.956" idx="5">
    <p:pos x="10" y="10"/>
    <p:text>images</p:text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8893DDDE-D7B2-4B6C-BBB1-07B622707E38}">
      <dgm:prSet/>
      <dgm:spPr/>
      <dgm:t>
        <a:bodyPr/>
        <a:lstStyle/>
        <a:p>
          <a:r>
            <a:rPr lang="fr-FR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AA8694F7-A6E8-4018-8092-91E2C2677E01}" type="parTrans" cxnId="{A3EEF879-5B8D-4C42-906A-08876E1FC1DB}">
      <dgm:prSet/>
      <dgm:spPr/>
      <dgm:t>
        <a:bodyPr/>
        <a:lstStyle/>
        <a:p>
          <a:endParaRPr lang="en-IN"/>
        </a:p>
      </dgm:t>
    </dgm:pt>
    <dgm:pt modelId="{9E0795CC-776B-4C74-8101-4AA99D196DB9}" type="sibTrans" cxnId="{A3EEF879-5B8D-4C42-906A-08876E1FC1DB}">
      <dgm:prSet/>
      <dgm:spPr/>
      <dgm:t>
        <a:bodyPr/>
        <a:lstStyle/>
        <a:p>
          <a:endParaRPr lang="en-IN"/>
        </a:p>
      </dgm:t>
    </dgm:pt>
    <dgm:pt modelId="{3A69B818-9200-4EF9-A71B-1CE49D3FFD71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Sparse pixels from histogram and Euclidean distance Measure in spatial domain</a:t>
          </a:r>
          <a:endParaRPr lang="en-IN">
            <a:solidFill>
              <a:schemeClr val="tx1"/>
            </a:solidFill>
          </a:endParaRPr>
        </a:p>
      </dgm:t>
    </dgm:pt>
    <dgm:pt modelId="{50E02621-CCC1-4329-8A30-DD58F6054378}" type="parTrans" cxnId="{60A412BA-5188-4B78-816B-427B9ACCB711}">
      <dgm:prSet/>
      <dgm:spPr/>
      <dgm:t>
        <a:bodyPr/>
        <a:lstStyle/>
        <a:p>
          <a:endParaRPr lang="en-IN"/>
        </a:p>
      </dgm:t>
    </dgm:pt>
    <dgm:pt modelId="{47CA82E3-2BCD-4442-A575-04D208814240}" type="sibTrans" cxnId="{60A412BA-5188-4B78-816B-427B9ACCB711}">
      <dgm:prSet/>
      <dgm:spPr/>
      <dgm:t>
        <a:bodyPr/>
        <a:lstStyle/>
        <a:p>
          <a:endParaRPr lang="en-IN"/>
        </a:p>
      </dgm:t>
    </dgm:pt>
    <dgm:pt modelId="{B8C16FD1-E743-46D9-8CA6-F0EA83A389F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C6FA7FB7-0C8A-4F8F-A34A-EFA065D1979A}" type="parTrans" cxnId="{4FFE8756-663B-49F8-8E06-2541BED58455}">
      <dgm:prSet/>
      <dgm:spPr/>
      <dgm:t>
        <a:bodyPr/>
        <a:lstStyle/>
        <a:p>
          <a:endParaRPr lang="en-IN"/>
        </a:p>
      </dgm:t>
    </dgm:pt>
    <dgm:pt modelId="{57710327-8455-4FED-B1BF-D9B475B3673D}" type="sibTrans" cxnId="{4FFE8756-663B-49F8-8E06-2541BED58455}">
      <dgm:prSet/>
      <dgm:spPr/>
      <dgm:t>
        <a:bodyPr/>
        <a:lstStyle/>
        <a:p>
          <a:endParaRPr lang="en-IN"/>
        </a:p>
      </dgm:t>
    </dgm:pt>
    <dgm:pt modelId="{97DB276A-EE3D-437F-A060-223E092DA00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5EFC6F76-D19A-4EBC-8588-30AC4F28A0C4}" type="parTrans" cxnId="{BD2D25D1-5677-4C3D-AEE0-D8F6CE036DFC}">
      <dgm:prSet/>
      <dgm:spPr/>
      <dgm:t>
        <a:bodyPr/>
        <a:lstStyle/>
        <a:p>
          <a:endParaRPr lang="en-IN"/>
        </a:p>
      </dgm:t>
    </dgm:pt>
    <dgm:pt modelId="{FFB19595-216A-4D78-A99A-A983517DE7B7}" type="sibTrans" cxnId="{BD2D25D1-5677-4C3D-AEE0-D8F6CE036DFC}">
      <dgm:prSet/>
      <dgm:spPr/>
      <dgm:t>
        <a:bodyPr/>
        <a:lstStyle/>
        <a:p>
          <a:endParaRPr lang="en-IN"/>
        </a:p>
      </dgm:t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EB17F13A-B745-4C60-9B3D-93DD543F20EF}" type="pres">
      <dgm:prSet presAssocID="{8893DDDE-D7B2-4B6C-BBB1-07B622707E38}" presName="text_4" presStyleLbl="node1" presStyleIdx="3" presStyleCnt="7">
        <dgm:presLayoutVars>
          <dgm:bulletEnabled val="1"/>
        </dgm:presLayoutVars>
      </dgm:prSet>
      <dgm:spPr/>
    </dgm:pt>
    <dgm:pt modelId="{45360218-DE38-4276-BF89-F503BBB46F5B}" type="pres">
      <dgm:prSet presAssocID="{8893DDDE-D7B2-4B6C-BBB1-07B622707E38}" presName="accent_4" presStyleCnt="0"/>
      <dgm:spPr/>
    </dgm:pt>
    <dgm:pt modelId="{4FA5A5F8-4341-4A9C-8D10-0D6A64350FE5}" type="pres">
      <dgm:prSet presAssocID="{8893DDDE-D7B2-4B6C-BBB1-07B622707E38}" presName="accentRepeatNode" presStyleLbl="solidFgAcc1" presStyleIdx="3" presStyleCnt="7"/>
      <dgm:spPr/>
    </dgm:pt>
    <dgm:pt modelId="{BABA5282-06A5-4771-A5CA-14C367EBB76A}" type="pres">
      <dgm:prSet presAssocID="{3A69B818-9200-4EF9-A71B-1CE49D3FFD71}" presName="text_5" presStyleLbl="node1" presStyleIdx="4" presStyleCnt="7">
        <dgm:presLayoutVars>
          <dgm:bulletEnabled val="1"/>
        </dgm:presLayoutVars>
      </dgm:prSet>
      <dgm:spPr/>
    </dgm:pt>
    <dgm:pt modelId="{8A43ED8C-1BDA-4C33-9AF2-2E4586B2D0C0}" type="pres">
      <dgm:prSet presAssocID="{3A69B818-9200-4EF9-A71B-1CE49D3FFD71}" presName="accent_5" presStyleCnt="0"/>
      <dgm:spPr/>
    </dgm:pt>
    <dgm:pt modelId="{B643BB9F-5ACC-4A3A-9733-DE0D2F606B5B}" type="pres">
      <dgm:prSet presAssocID="{3A69B818-9200-4EF9-A71B-1CE49D3FFD71}" presName="accentRepeatNode" presStyleLbl="solidFgAcc1" presStyleIdx="4" presStyleCnt="7"/>
      <dgm:spPr/>
    </dgm:pt>
    <dgm:pt modelId="{94AADD4D-F77F-4C47-96CD-49DFA273738C}" type="pres">
      <dgm:prSet presAssocID="{B8C16FD1-E743-46D9-8CA6-F0EA83A389FA}" presName="text_6" presStyleLbl="node1" presStyleIdx="5" presStyleCnt="7">
        <dgm:presLayoutVars>
          <dgm:bulletEnabled val="1"/>
        </dgm:presLayoutVars>
      </dgm:prSet>
      <dgm:spPr/>
    </dgm:pt>
    <dgm:pt modelId="{CD155107-0C05-4B57-B05C-1226E7A5B636}" type="pres">
      <dgm:prSet presAssocID="{B8C16FD1-E743-46D9-8CA6-F0EA83A389FA}" presName="accent_6" presStyleCnt="0"/>
      <dgm:spPr/>
    </dgm:pt>
    <dgm:pt modelId="{4BEEC361-164A-4C25-AEEE-81BFD3090742}" type="pres">
      <dgm:prSet presAssocID="{B8C16FD1-E743-46D9-8CA6-F0EA83A389FA}" presName="accentRepeatNode" presStyleLbl="solidFgAcc1" presStyleIdx="5" presStyleCnt="7"/>
      <dgm:spPr/>
    </dgm:pt>
    <dgm:pt modelId="{F8A2F296-DA8F-4EC2-8830-31D511C464FF}" type="pres">
      <dgm:prSet presAssocID="{97DB276A-EE3D-437F-A060-223E092DA004}" presName="text_7" presStyleLbl="node1" presStyleIdx="6" presStyleCnt="7">
        <dgm:presLayoutVars>
          <dgm:bulletEnabled val="1"/>
        </dgm:presLayoutVars>
      </dgm:prSet>
      <dgm:spPr/>
    </dgm:pt>
    <dgm:pt modelId="{02CFA25F-B557-4A35-9168-F92BDB842487}" type="pres">
      <dgm:prSet presAssocID="{97DB276A-EE3D-437F-A060-223E092DA004}" presName="accent_7" presStyleCnt="0"/>
      <dgm:spPr/>
    </dgm:pt>
    <dgm:pt modelId="{DE6067BE-0A60-4030-B6D9-F5DAE7BF3011}" type="pres">
      <dgm:prSet presAssocID="{97DB276A-EE3D-437F-A060-223E092DA004}" presName="accentRepeatNode" presStyleLbl="solidFgAcc1" presStyleIdx="6" presStyleCnt="7"/>
      <dgm:spPr/>
    </dgm:pt>
  </dgm:ptLst>
  <dgm:cxnLst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97E4EE60-E40E-479D-9649-C3FDB29E0D36}" type="presOf" srcId="{B8C16FD1-E743-46D9-8CA6-F0EA83A389FA}" destId="{94AADD4D-F77F-4C47-96CD-49DFA273738C}" srcOrd="0" destOrd="0" presId="urn:microsoft.com/office/officeart/2008/layout/VerticalCurvedList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68A52464-8066-4C4A-ADB7-0D69B9BF4D93}" type="presOf" srcId="{97DB276A-EE3D-437F-A060-223E092DA004}" destId="{F8A2F296-DA8F-4EC2-8830-31D511C464FF}" srcOrd="0" destOrd="0" presId="urn:microsoft.com/office/officeart/2008/layout/VerticalCurvedList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4FFE8756-663B-49F8-8E06-2541BED58455}" srcId="{CF0A5880-9725-416A-AE39-C0AA4077644C}" destId="{B8C16FD1-E743-46D9-8CA6-F0EA83A389FA}" srcOrd="5" destOrd="0" parTransId="{C6FA7FB7-0C8A-4F8F-A34A-EFA065D1979A}" sibTransId="{57710327-8455-4FED-B1BF-D9B475B3673D}"/>
    <dgm:cxn modelId="{A3EEF879-5B8D-4C42-906A-08876E1FC1DB}" srcId="{CF0A5880-9725-416A-AE39-C0AA4077644C}" destId="{8893DDDE-D7B2-4B6C-BBB1-07B622707E38}" srcOrd="3" destOrd="0" parTransId="{AA8694F7-A6E8-4018-8092-91E2C2677E01}" sibTransId="{9E0795CC-776B-4C74-8101-4AA99D196DB9}"/>
    <dgm:cxn modelId="{CF0DA08D-132B-4D02-9DB9-E8A162E9E539}" type="presOf" srcId="{8893DDDE-D7B2-4B6C-BBB1-07B622707E38}" destId="{EB17F13A-B745-4C60-9B3D-93DD543F20EF}" srcOrd="0" destOrd="0" presId="urn:microsoft.com/office/officeart/2008/layout/VerticalCurvedList"/>
    <dgm:cxn modelId="{66646D9E-DC40-4DAD-B6D5-DBB91961D56A}" type="presOf" srcId="{3A69B818-9200-4EF9-A71B-1CE49D3FFD71}" destId="{BABA5282-06A5-4771-A5CA-14C367EBB76A}" srcOrd="0" destOrd="0" presId="urn:microsoft.com/office/officeart/2008/layout/VerticalCurvedList"/>
    <dgm:cxn modelId="{60A412BA-5188-4B78-816B-427B9ACCB711}" srcId="{CF0A5880-9725-416A-AE39-C0AA4077644C}" destId="{3A69B818-9200-4EF9-A71B-1CE49D3FFD71}" srcOrd="4" destOrd="0" parTransId="{50E02621-CCC1-4329-8A30-DD58F6054378}" sibTransId="{47CA82E3-2BCD-4442-A575-04D208814240}"/>
    <dgm:cxn modelId="{BD2D25D1-5677-4C3D-AEE0-D8F6CE036DFC}" srcId="{CF0A5880-9725-416A-AE39-C0AA4077644C}" destId="{97DB276A-EE3D-437F-A060-223E092DA004}" srcOrd="6" destOrd="0" parTransId="{5EFC6F76-D19A-4EBC-8588-30AC4F28A0C4}" sibTransId="{FFB19595-216A-4D78-A99A-A983517DE7B7}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1F547E6B-F250-4108-A4D2-6C4D082B1164}" type="presParOf" srcId="{B8585F8C-CC7D-461B-8391-C1569B9B6F86}" destId="{EB17F13A-B745-4C60-9B3D-93DD543F20EF}" srcOrd="7" destOrd="0" presId="urn:microsoft.com/office/officeart/2008/layout/VerticalCurvedList"/>
    <dgm:cxn modelId="{791812A2-EC9E-480B-97F7-5B5020CFD405}" type="presParOf" srcId="{B8585F8C-CC7D-461B-8391-C1569B9B6F86}" destId="{45360218-DE38-4276-BF89-F503BBB46F5B}" srcOrd="8" destOrd="0" presId="urn:microsoft.com/office/officeart/2008/layout/VerticalCurvedList"/>
    <dgm:cxn modelId="{0E58358A-C2CF-425A-85A1-292ABA65A2D3}" type="presParOf" srcId="{45360218-DE38-4276-BF89-F503BBB46F5B}" destId="{4FA5A5F8-4341-4A9C-8D10-0D6A64350FE5}" srcOrd="0" destOrd="0" presId="urn:microsoft.com/office/officeart/2008/layout/VerticalCurvedList"/>
    <dgm:cxn modelId="{75880DA7-F017-44AF-A524-3739E2B6A5A4}" type="presParOf" srcId="{B8585F8C-CC7D-461B-8391-C1569B9B6F86}" destId="{BABA5282-06A5-4771-A5CA-14C367EBB76A}" srcOrd="9" destOrd="0" presId="urn:microsoft.com/office/officeart/2008/layout/VerticalCurvedList"/>
    <dgm:cxn modelId="{844A76F5-E2F5-46F8-9505-EFF7B2B7E822}" type="presParOf" srcId="{B8585F8C-CC7D-461B-8391-C1569B9B6F86}" destId="{8A43ED8C-1BDA-4C33-9AF2-2E4586B2D0C0}" srcOrd="10" destOrd="0" presId="urn:microsoft.com/office/officeart/2008/layout/VerticalCurvedList"/>
    <dgm:cxn modelId="{9FCA33EC-BCA0-4663-AD41-4E96F612A799}" type="presParOf" srcId="{8A43ED8C-1BDA-4C33-9AF2-2E4586B2D0C0}" destId="{B643BB9F-5ACC-4A3A-9733-DE0D2F606B5B}" srcOrd="0" destOrd="0" presId="urn:microsoft.com/office/officeart/2008/layout/VerticalCurvedList"/>
    <dgm:cxn modelId="{320F6CD3-5D4F-473F-9424-C183F3C301B0}" type="presParOf" srcId="{B8585F8C-CC7D-461B-8391-C1569B9B6F86}" destId="{94AADD4D-F77F-4C47-96CD-49DFA273738C}" srcOrd="11" destOrd="0" presId="urn:microsoft.com/office/officeart/2008/layout/VerticalCurvedList"/>
    <dgm:cxn modelId="{C339B21E-AC66-41D7-ACB1-FC08B4114B7C}" type="presParOf" srcId="{B8585F8C-CC7D-461B-8391-C1569B9B6F86}" destId="{CD155107-0C05-4B57-B05C-1226E7A5B636}" srcOrd="12" destOrd="0" presId="urn:microsoft.com/office/officeart/2008/layout/VerticalCurvedList"/>
    <dgm:cxn modelId="{E024BA6F-343E-4E06-8E0E-0FEA7713EB3A}" type="presParOf" srcId="{CD155107-0C05-4B57-B05C-1226E7A5B636}" destId="{4BEEC361-164A-4C25-AEEE-81BFD3090742}" srcOrd="0" destOrd="0" presId="urn:microsoft.com/office/officeart/2008/layout/VerticalCurvedList"/>
    <dgm:cxn modelId="{31E89ED3-BE2B-4745-B164-839D6696F87F}" type="presParOf" srcId="{B8585F8C-CC7D-461B-8391-C1569B9B6F86}" destId="{F8A2F296-DA8F-4EC2-8830-31D511C464FF}" srcOrd="13" destOrd="0" presId="urn:microsoft.com/office/officeart/2008/layout/VerticalCurvedList"/>
    <dgm:cxn modelId="{33F7ECBD-6B12-40A6-B1F4-64DEF63DF420}" type="presParOf" srcId="{B8585F8C-CC7D-461B-8391-C1569B9B6F86}" destId="{02CFA25F-B557-4A35-9168-F92BDB842487}" srcOrd="14" destOrd="0" presId="urn:microsoft.com/office/officeart/2008/layout/VerticalCurvedList"/>
    <dgm:cxn modelId="{3523B1CB-C3EC-476F-8679-9849F1704E7D}" type="presParOf" srcId="{02CFA25F-B557-4A35-9168-F92BDB842487}" destId="{DE6067BE-0A60-4030-B6D9-F5DAE7BF30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8893DDDE-D7B2-4B6C-BBB1-07B622707E38}">
      <dgm:prSet/>
      <dgm:spPr/>
      <dgm:t>
        <a:bodyPr/>
        <a:lstStyle/>
        <a:p>
          <a:r>
            <a:rPr lang="fr-FR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AA8694F7-A6E8-4018-8092-91E2C2677E01}" type="parTrans" cxnId="{A3EEF879-5B8D-4C42-906A-08876E1FC1DB}">
      <dgm:prSet/>
      <dgm:spPr/>
      <dgm:t>
        <a:bodyPr/>
        <a:lstStyle/>
        <a:p>
          <a:endParaRPr lang="en-IN"/>
        </a:p>
      </dgm:t>
    </dgm:pt>
    <dgm:pt modelId="{9E0795CC-776B-4C74-8101-4AA99D196DB9}" type="sibTrans" cxnId="{A3EEF879-5B8D-4C42-906A-08876E1FC1DB}">
      <dgm:prSet/>
      <dgm:spPr/>
      <dgm:t>
        <a:bodyPr/>
        <a:lstStyle/>
        <a:p>
          <a:endParaRPr lang="en-IN"/>
        </a:p>
      </dgm:t>
    </dgm:pt>
    <dgm:pt modelId="{3A69B818-9200-4EF9-A71B-1CE49D3FFD71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Sparse pixels from histogram and Euclidean distance Measure in spatial domain</a:t>
          </a:r>
          <a:endParaRPr lang="en-IN">
            <a:solidFill>
              <a:schemeClr val="tx1"/>
            </a:solidFill>
          </a:endParaRPr>
        </a:p>
      </dgm:t>
    </dgm:pt>
    <dgm:pt modelId="{50E02621-CCC1-4329-8A30-DD58F6054378}" type="parTrans" cxnId="{60A412BA-5188-4B78-816B-427B9ACCB711}">
      <dgm:prSet/>
      <dgm:spPr/>
      <dgm:t>
        <a:bodyPr/>
        <a:lstStyle/>
        <a:p>
          <a:endParaRPr lang="en-IN"/>
        </a:p>
      </dgm:t>
    </dgm:pt>
    <dgm:pt modelId="{47CA82E3-2BCD-4442-A575-04D208814240}" type="sibTrans" cxnId="{60A412BA-5188-4B78-816B-427B9ACCB711}">
      <dgm:prSet/>
      <dgm:spPr/>
      <dgm:t>
        <a:bodyPr/>
        <a:lstStyle/>
        <a:p>
          <a:endParaRPr lang="en-IN"/>
        </a:p>
      </dgm:t>
    </dgm:pt>
    <dgm:pt modelId="{B8C16FD1-E743-46D9-8CA6-F0EA83A389F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C6FA7FB7-0C8A-4F8F-A34A-EFA065D1979A}" type="parTrans" cxnId="{4FFE8756-663B-49F8-8E06-2541BED58455}">
      <dgm:prSet/>
      <dgm:spPr/>
      <dgm:t>
        <a:bodyPr/>
        <a:lstStyle/>
        <a:p>
          <a:endParaRPr lang="en-IN"/>
        </a:p>
      </dgm:t>
    </dgm:pt>
    <dgm:pt modelId="{57710327-8455-4FED-B1BF-D9B475B3673D}" type="sibTrans" cxnId="{4FFE8756-663B-49F8-8E06-2541BED58455}">
      <dgm:prSet/>
      <dgm:spPr/>
      <dgm:t>
        <a:bodyPr/>
        <a:lstStyle/>
        <a:p>
          <a:endParaRPr lang="en-IN"/>
        </a:p>
      </dgm:t>
    </dgm:pt>
    <dgm:pt modelId="{97DB276A-EE3D-437F-A060-223E092DA00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5EFC6F76-D19A-4EBC-8588-30AC4F28A0C4}" type="parTrans" cxnId="{BD2D25D1-5677-4C3D-AEE0-D8F6CE036DFC}">
      <dgm:prSet/>
      <dgm:spPr/>
      <dgm:t>
        <a:bodyPr/>
        <a:lstStyle/>
        <a:p>
          <a:endParaRPr lang="en-IN"/>
        </a:p>
      </dgm:t>
    </dgm:pt>
    <dgm:pt modelId="{FFB19595-216A-4D78-A99A-A983517DE7B7}" type="sibTrans" cxnId="{BD2D25D1-5677-4C3D-AEE0-D8F6CE036DFC}">
      <dgm:prSet/>
      <dgm:spPr/>
      <dgm:t>
        <a:bodyPr/>
        <a:lstStyle/>
        <a:p>
          <a:endParaRPr lang="en-IN"/>
        </a:p>
      </dgm:t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EB17F13A-B745-4C60-9B3D-93DD543F20EF}" type="pres">
      <dgm:prSet presAssocID="{8893DDDE-D7B2-4B6C-BBB1-07B622707E38}" presName="text_4" presStyleLbl="node1" presStyleIdx="3" presStyleCnt="7">
        <dgm:presLayoutVars>
          <dgm:bulletEnabled val="1"/>
        </dgm:presLayoutVars>
      </dgm:prSet>
      <dgm:spPr/>
    </dgm:pt>
    <dgm:pt modelId="{45360218-DE38-4276-BF89-F503BBB46F5B}" type="pres">
      <dgm:prSet presAssocID="{8893DDDE-D7B2-4B6C-BBB1-07B622707E38}" presName="accent_4" presStyleCnt="0"/>
      <dgm:spPr/>
    </dgm:pt>
    <dgm:pt modelId="{4FA5A5F8-4341-4A9C-8D10-0D6A64350FE5}" type="pres">
      <dgm:prSet presAssocID="{8893DDDE-D7B2-4B6C-BBB1-07B622707E38}" presName="accentRepeatNode" presStyleLbl="solidFgAcc1" presStyleIdx="3" presStyleCnt="7"/>
      <dgm:spPr/>
    </dgm:pt>
    <dgm:pt modelId="{BABA5282-06A5-4771-A5CA-14C367EBB76A}" type="pres">
      <dgm:prSet presAssocID="{3A69B818-9200-4EF9-A71B-1CE49D3FFD71}" presName="text_5" presStyleLbl="node1" presStyleIdx="4" presStyleCnt="7">
        <dgm:presLayoutVars>
          <dgm:bulletEnabled val="1"/>
        </dgm:presLayoutVars>
      </dgm:prSet>
      <dgm:spPr/>
    </dgm:pt>
    <dgm:pt modelId="{8A43ED8C-1BDA-4C33-9AF2-2E4586B2D0C0}" type="pres">
      <dgm:prSet presAssocID="{3A69B818-9200-4EF9-A71B-1CE49D3FFD71}" presName="accent_5" presStyleCnt="0"/>
      <dgm:spPr/>
    </dgm:pt>
    <dgm:pt modelId="{B643BB9F-5ACC-4A3A-9733-DE0D2F606B5B}" type="pres">
      <dgm:prSet presAssocID="{3A69B818-9200-4EF9-A71B-1CE49D3FFD71}" presName="accentRepeatNode" presStyleLbl="solidFgAcc1" presStyleIdx="4" presStyleCnt="7"/>
      <dgm:spPr/>
    </dgm:pt>
    <dgm:pt modelId="{94AADD4D-F77F-4C47-96CD-49DFA273738C}" type="pres">
      <dgm:prSet presAssocID="{B8C16FD1-E743-46D9-8CA6-F0EA83A389FA}" presName="text_6" presStyleLbl="node1" presStyleIdx="5" presStyleCnt="7">
        <dgm:presLayoutVars>
          <dgm:bulletEnabled val="1"/>
        </dgm:presLayoutVars>
      </dgm:prSet>
      <dgm:spPr/>
    </dgm:pt>
    <dgm:pt modelId="{CD155107-0C05-4B57-B05C-1226E7A5B636}" type="pres">
      <dgm:prSet presAssocID="{B8C16FD1-E743-46D9-8CA6-F0EA83A389FA}" presName="accent_6" presStyleCnt="0"/>
      <dgm:spPr/>
    </dgm:pt>
    <dgm:pt modelId="{4BEEC361-164A-4C25-AEEE-81BFD3090742}" type="pres">
      <dgm:prSet presAssocID="{B8C16FD1-E743-46D9-8CA6-F0EA83A389FA}" presName="accentRepeatNode" presStyleLbl="solidFgAcc1" presStyleIdx="5" presStyleCnt="7"/>
      <dgm:spPr/>
    </dgm:pt>
    <dgm:pt modelId="{F8A2F296-DA8F-4EC2-8830-31D511C464FF}" type="pres">
      <dgm:prSet presAssocID="{97DB276A-EE3D-437F-A060-223E092DA004}" presName="text_7" presStyleLbl="node1" presStyleIdx="6" presStyleCnt="7">
        <dgm:presLayoutVars>
          <dgm:bulletEnabled val="1"/>
        </dgm:presLayoutVars>
      </dgm:prSet>
      <dgm:spPr/>
    </dgm:pt>
    <dgm:pt modelId="{02CFA25F-B557-4A35-9168-F92BDB842487}" type="pres">
      <dgm:prSet presAssocID="{97DB276A-EE3D-437F-A060-223E092DA004}" presName="accent_7" presStyleCnt="0"/>
      <dgm:spPr/>
    </dgm:pt>
    <dgm:pt modelId="{DE6067BE-0A60-4030-B6D9-F5DAE7BF3011}" type="pres">
      <dgm:prSet presAssocID="{97DB276A-EE3D-437F-A060-223E092DA004}" presName="accentRepeatNode" presStyleLbl="solidFgAcc1" presStyleIdx="6" presStyleCnt="7"/>
      <dgm:spPr/>
    </dgm:pt>
  </dgm:ptLst>
  <dgm:cxnLst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97E4EE60-E40E-479D-9649-C3FDB29E0D36}" type="presOf" srcId="{B8C16FD1-E743-46D9-8CA6-F0EA83A389FA}" destId="{94AADD4D-F77F-4C47-96CD-49DFA273738C}" srcOrd="0" destOrd="0" presId="urn:microsoft.com/office/officeart/2008/layout/VerticalCurvedList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68A52464-8066-4C4A-ADB7-0D69B9BF4D93}" type="presOf" srcId="{97DB276A-EE3D-437F-A060-223E092DA004}" destId="{F8A2F296-DA8F-4EC2-8830-31D511C464FF}" srcOrd="0" destOrd="0" presId="urn:microsoft.com/office/officeart/2008/layout/VerticalCurvedList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4FFE8756-663B-49F8-8E06-2541BED58455}" srcId="{CF0A5880-9725-416A-AE39-C0AA4077644C}" destId="{B8C16FD1-E743-46D9-8CA6-F0EA83A389FA}" srcOrd="5" destOrd="0" parTransId="{C6FA7FB7-0C8A-4F8F-A34A-EFA065D1979A}" sibTransId="{57710327-8455-4FED-B1BF-D9B475B3673D}"/>
    <dgm:cxn modelId="{A3EEF879-5B8D-4C42-906A-08876E1FC1DB}" srcId="{CF0A5880-9725-416A-AE39-C0AA4077644C}" destId="{8893DDDE-D7B2-4B6C-BBB1-07B622707E38}" srcOrd="3" destOrd="0" parTransId="{AA8694F7-A6E8-4018-8092-91E2C2677E01}" sibTransId="{9E0795CC-776B-4C74-8101-4AA99D196DB9}"/>
    <dgm:cxn modelId="{CF0DA08D-132B-4D02-9DB9-E8A162E9E539}" type="presOf" srcId="{8893DDDE-D7B2-4B6C-BBB1-07B622707E38}" destId="{EB17F13A-B745-4C60-9B3D-93DD543F20EF}" srcOrd="0" destOrd="0" presId="urn:microsoft.com/office/officeart/2008/layout/VerticalCurvedList"/>
    <dgm:cxn modelId="{66646D9E-DC40-4DAD-B6D5-DBB91961D56A}" type="presOf" srcId="{3A69B818-9200-4EF9-A71B-1CE49D3FFD71}" destId="{BABA5282-06A5-4771-A5CA-14C367EBB76A}" srcOrd="0" destOrd="0" presId="urn:microsoft.com/office/officeart/2008/layout/VerticalCurvedList"/>
    <dgm:cxn modelId="{60A412BA-5188-4B78-816B-427B9ACCB711}" srcId="{CF0A5880-9725-416A-AE39-C0AA4077644C}" destId="{3A69B818-9200-4EF9-A71B-1CE49D3FFD71}" srcOrd="4" destOrd="0" parTransId="{50E02621-CCC1-4329-8A30-DD58F6054378}" sibTransId="{47CA82E3-2BCD-4442-A575-04D208814240}"/>
    <dgm:cxn modelId="{BD2D25D1-5677-4C3D-AEE0-D8F6CE036DFC}" srcId="{CF0A5880-9725-416A-AE39-C0AA4077644C}" destId="{97DB276A-EE3D-437F-A060-223E092DA004}" srcOrd="6" destOrd="0" parTransId="{5EFC6F76-D19A-4EBC-8588-30AC4F28A0C4}" sibTransId="{FFB19595-216A-4D78-A99A-A983517DE7B7}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1F547E6B-F250-4108-A4D2-6C4D082B1164}" type="presParOf" srcId="{B8585F8C-CC7D-461B-8391-C1569B9B6F86}" destId="{EB17F13A-B745-4C60-9B3D-93DD543F20EF}" srcOrd="7" destOrd="0" presId="urn:microsoft.com/office/officeart/2008/layout/VerticalCurvedList"/>
    <dgm:cxn modelId="{791812A2-EC9E-480B-97F7-5B5020CFD405}" type="presParOf" srcId="{B8585F8C-CC7D-461B-8391-C1569B9B6F86}" destId="{45360218-DE38-4276-BF89-F503BBB46F5B}" srcOrd="8" destOrd="0" presId="urn:microsoft.com/office/officeart/2008/layout/VerticalCurvedList"/>
    <dgm:cxn modelId="{0E58358A-C2CF-425A-85A1-292ABA65A2D3}" type="presParOf" srcId="{45360218-DE38-4276-BF89-F503BBB46F5B}" destId="{4FA5A5F8-4341-4A9C-8D10-0D6A64350FE5}" srcOrd="0" destOrd="0" presId="urn:microsoft.com/office/officeart/2008/layout/VerticalCurvedList"/>
    <dgm:cxn modelId="{75880DA7-F017-44AF-A524-3739E2B6A5A4}" type="presParOf" srcId="{B8585F8C-CC7D-461B-8391-C1569B9B6F86}" destId="{BABA5282-06A5-4771-A5CA-14C367EBB76A}" srcOrd="9" destOrd="0" presId="urn:microsoft.com/office/officeart/2008/layout/VerticalCurvedList"/>
    <dgm:cxn modelId="{844A76F5-E2F5-46F8-9505-EFF7B2B7E822}" type="presParOf" srcId="{B8585F8C-CC7D-461B-8391-C1569B9B6F86}" destId="{8A43ED8C-1BDA-4C33-9AF2-2E4586B2D0C0}" srcOrd="10" destOrd="0" presId="urn:microsoft.com/office/officeart/2008/layout/VerticalCurvedList"/>
    <dgm:cxn modelId="{9FCA33EC-BCA0-4663-AD41-4E96F612A799}" type="presParOf" srcId="{8A43ED8C-1BDA-4C33-9AF2-2E4586B2D0C0}" destId="{B643BB9F-5ACC-4A3A-9733-DE0D2F606B5B}" srcOrd="0" destOrd="0" presId="urn:microsoft.com/office/officeart/2008/layout/VerticalCurvedList"/>
    <dgm:cxn modelId="{320F6CD3-5D4F-473F-9424-C183F3C301B0}" type="presParOf" srcId="{B8585F8C-CC7D-461B-8391-C1569B9B6F86}" destId="{94AADD4D-F77F-4C47-96CD-49DFA273738C}" srcOrd="11" destOrd="0" presId="urn:microsoft.com/office/officeart/2008/layout/VerticalCurvedList"/>
    <dgm:cxn modelId="{C339B21E-AC66-41D7-ACB1-FC08B4114B7C}" type="presParOf" srcId="{B8585F8C-CC7D-461B-8391-C1569B9B6F86}" destId="{CD155107-0C05-4B57-B05C-1226E7A5B636}" srcOrd="12" destOrd="0" presId="urn:microsoft.com/office/officeart/2008/layout/VerticalCurvedList"/>
    <dgm:cxn modelId="{E024BA6F-343E-4E06-8E0E-0FEA7713EB3A}" type="presParOf" srcId="{CD155107-0C05-4B57-B05C-1226E7A5B636}" destId="{4BEEC361-164A-4C25-AEEE-81BFD3090742}" srcOrd="0" destOrd="0" presId="urn:microsoft.com/office/officeart/2008/layout/VerticalCurvedList"/>
    <dgm:cxn modelId="{31E89ED3-BE2B-4745-B164-839D6696F87F}" type="presParOf" srcId="{B8585F8C-CC7D-461B-8391-C1569B9B6F86}" destId="{F8A2F296-DA8F-4EC2-8830-31D511C464FF}" srcOrd="13" destOrd="0" presId="urn:microsoft.com/office/officeart/2008/layout/VerticalCurvedList"/>
    <dgm:cxn modelId="{33F7ECBD-6B12-40A6-B1F4-64DEF63DF420}" type="presParOf" srcId="{B8585F8C-CC7D-461B-8391-C1569B9B6F86}" destId="{02CFA25F-B557-4A35-9168-F92BDB842487}" srcOrd="14" destOrd="0" presId="urn:microsoft.com/office/officeart/2008/layout/VerticalCurvedList"/>
    <dgm:cxn modelId="{3523B1CB-C3EC-476F-8679-9849F1704E7D}" type="presParOf" srcId="{02CFA25F-B557-4A35-9168-F92BDB842487}" destId="{DE6067BE-0A60-4030-B6D9-F5DAE7BF30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8893DDDE-D7B2-4B6C-BBB1-07B622707E38}">
      <dgm:prSet/>
      <dgm:spPr/>
      <dgm:t>
        <a:bodyPr/>
        <a:lstStyle/>
        <a:p>
          <a:r>
            <a:rPr lang="fr-FR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AA8694F7-A6E8-4018-8092-91E2C2677E01}" type="parTrans" cxnId="{A3EEF879-5B8D-4C42-906A-08876E1FC1DB}">
      <dgm:prSet/>
      <dgm:spPr/>
      <dgm:t>
        <a:bodyPr/>
        <a:lstStyle/>
        <a:p>
          <a:endParaRPr lang="en-IN"/>
        </a:p>
      </dgm:t>
    </dgm:pt>
    <dgm:pt modelId="{9E0795CC-776B-4C74-8101-4AA99D196DB9}" type="sibTrans" cxnId="{A3EEF879-5B8D-4C42-906A-08876E1FC1DB}">
      <dgm:prSet/>
      <dgm:spPr/>
      <dgm:t>
        <a:bodyPr/>
        <a:lstStyle/>
        <a:p>
          <a:endParaRPr lang="en-IN"/>
        </a:p>
      </dgm:t>
    </dgm:pt>
    <dgm:pt modelId="{3A69B818-9200-4EF9-A71B-1CE49D3FFD71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Sparse pixels from histogram and Euclidean distance Measure in spatial domain</a:t>
          </a:r>
          <a:endParaRPr lang="en-IN">
            <a:solidFill>
              <a:schemeClr val="tx1"/>
            </a:solidFill>
          </a:endParaRPr>
        </a:p>
      </dgm:t>
    </dgm:pt>
    <dgm:pt modelId="{50E02621-CCC1-4329-8A30-DD58F6054378}" type="parTrans" cxnId="{60A412BA-5188-4B78-816B-427B9ACCB711}">
      <dgm:prSet/>
      <dgm:spPr/>
      <dgm:t>
        <a:bodyPr/>
        <a:lstStyle/>
        <a:p>
          <a:endParaRPr lang="en-IN"/>
        </a:p>
      </dgm:t>
    </dgm:pt>
    <dgm:pt modelId="{47CA82E3-2BCD-4442-A575-04D208814240}" type="sibTrans" cxnId="{60A412BA-5188-4B78-816B-427B9ACCB711}">
      <dgm:prSet/>
      <dgm:spPr/>
      <dgm:t>
        <a:bodyPr/>
        <a:lstStyle/>
        <a:p>
          <a:endParaRPr lang="en-IN"/>
        </a:p>
      </dgm:t>
    </dgm:pt>
    <dgm:pt modelId="{B8C16FD1-E743-46D9-8CA6-F0EA83A389F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C6FA7FB7-0C8A-4F8F-A34A-EFA065D1979A}" type="parTrans" cxnId="{4FFE8756-663B-49F8-8E06-2541BED58455}">
      <dgm:prSet/>
      <dgm:spPr/>
      <dgm:t>
        <a:bodyPr/>
        <a:lstStyle/>
        <a:p>
          <a:endParaRPr lang="en-IN"/>
        </a:p>
      </dgm:t>
    </dgm:pt>
    <dgm:pt modelId="{57710327-8455-4FED-B1BF-D9B475B3673D}" type="sibTrans" cxnId="{4FFE8756-663B-49F8-8E06-2541BED58455}">
      <dgm:prSet/>
      <dgm:spPr/>
      <dgm:t>
        <a:bodyPr/>
        <a:lstStyle/>
        <a:p>
          <a:endParaRPr lang="en-IN"/>
        </a:p>
      </dgm:t>
    </dgm:pt>
    <dgm:pt modelId="{97DB276A-EE3D-437F-A060-223E092DA00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5EFC6F76-D19A-4EBC-8588-30AC4F28A0C4}" type="parTrans" cxnId="{BD2D25D1-5677-4C3D-AEE0-D8F6CE036DFC}">
      <dgm:prSet/>
      <dgm:spPr/>
      <dgm:t>
        <a:bodyPr/>
        <a:lstStyle/>
        <a:p>
          <a:endParaRPr lang="en-IN"/>
        </a:p>
      </dgm:t>
    </dgm:pt>
    <dgm:pt modelId="{FFB19595-216A-4D78-A99A-A983517DE7B7}" type="sibTrans" cxnId="{BD2D25D1-5677-4C3D-AEE0-D8F6CE036DFC}">
      <dgm:prSet/>
      <dgm:spPr/>
      <dgm:t>
        <a:bodyPr/>
        <a:lstStyle/>
        <a:p>
          <a:endParaRPr lang="en-IN"/>
        </a:p>
      </dgm:t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EB17F13A-B745-4C60-9B3D-93DD543F20EF}" type="pres">
      <dgm:prSet presAssocID="{8893DDDE-D7B2-4B6C-BBB1-07B622707E38}" presName="text_4" presStyleLbl="node1" presStyleIdx="3" presStyleCnt="7">
        <dgm:presLayoutVars>
          <dgm:bulletEnabled val="1"/>
        </dgm:presLayoutVars>
      </dgm:prSet>
      <dgm:spPr/>
    </dgm:pt>
    <dgm:pt modelId="{45360218-DE38-4276-BF89-F503BBB46F5B}" type="pres">
      <dgm:prSet presAssocID="{8893DDDE-D7B2-4B6C-BBB1-07B622707E38}" presName="accent_4" presStyleCnt="0"/>
      <dgm:spPr/>
    </dgm:pt>
    <dgm:pt modelId="{4FA5A5F8-4341-4A9C-8D10-0D6A64350FE5}" type="pres">
      <dgm:prSet presAssocID="{8893DDDE-D7B2-4B6C-BBB1-07B622707E38}" presName="accentRepeatNode" presStyleLbl="solidFgAcc1" presStyleIdx="3" presStyleCnt="7"/>
      <dgm:spPr/>
    </dgm:pt>
    <dgm:pt modelId="{BABA5282-06A5-4771-A5CA-14C367EBB76A}" type="pres">
      <dgm:prSet presAssocID="{3A69B818-9200-4EF9-A71B-1CE49D3FFD71}" presName="text_5" presStyleLbl="node1" presStyleIdx="4" presStyleCnt="7">
        <dgm:presLayoutVars>
          <dgm:bulletEnabled val="1"/>
        </dgm:presLayoutVars>
      </dgm:prSet>
      <dgm:spPr/>
    </dgm:pt>
    <dgm:pt modelId="{8A43ED8C-1BDA-4C33-9AF2-2E4586B2D0C0}" type="pres">
      <dgm:prSet presAssocID="{3A69B818-9200-4EF9-A71B-1CE49D3FFD71}" presName="accent_5" presStyleCnt="0"/>
      <dgm:spPr/>
    </dgm:pt>
    <dgm:pt modelId="{B643BB9F-5ACC-4A3A-9733-DE0D2F606B5B}" type="pres">
      <dgm:prSet presAssocID="{3A69B818-9200-4EF9-A71B-1CE49D3FFD71}" presName="accentRepeatNode" presStyleLbl="solidFgAcc1" presStyleIdx="4" presStyleCnt="7"/>
      <dgm:spPr/>
    </dgm:pt>
    <dgm:pt modelId="{94AADD4D-F77F-4C47-96CD-49DFA273738C}" type="pres">
      <dgm:prSet presAssocID="{B8C16FD1-E743-46D9-8CA6-F0EA83A389FA}" presName="text_6" presStyleLbl="node1" presStyleIdx="5" presStyleCnt="7">
        <dgm:presLayoutVars>
          <dgm:bulletEnabled val="1"/>
        </dgm:presLayoutVars>
      </dgm:prSet>
      <dgm:spPr/>
    </dgm:pt>
    <dgm:pt modelId="{CD155107-0C05-4B57-B05C-1226E7A5B636}" type="pres">
      <dgm:prSet presAssocID="{B8C16FD1-E743-46D9-8CA6-F0EA83A389FA}" presName="accent_6" presStyleCnt="0"/>
      <dgm:spPr/>
    </dgm:pt>
    <dgm:pt modelId="{4BEEC361-164A-4C25-AEEE-81BFD3090742}" type="pres">
      <dgm:prSet presAssocID="{B8C16FD1-E743-46D9-8CA6-F0EA83A389FA}" presName="accentRepeatNode" presStyleLbl="solidFgAcc1" presStyleIdx="5" presStyleCnt="7"/>
      <dgm:spPr/>
    </dgm:pt>
    <dgm:pt modelId="{F8A2F296-DA8F-4EC2-8830-31D511C464FF}" type="pres">
      <dgm:prSet presAssocID="{97DB276A-EE3D-437F-A060-223E092DA004}" presName="text_7" presStyleLbl="node1" presStyleIdx="6" presStyleCnt="7">
        <dgm:presLayoutVars>
          <dgm:bulletEnabled val="1"/>
        </dgm:presLayoutVars>
      </dgm:prSet>
      <dgm:spPr/>
    </dgm:pt>
    <dgm:pt modelId="{02CFA25F-B557-4A35-9168-F92BDB842487}" type="pres">
      <dgm:prSet presAssocID="{97DB276A-EE3D-437F-A060-223E092DA004}" presName="accent_7" presStyleCnt="0"/>
      <dgm:spPr/>
    </dgm:pt>
    <dgm:pt modelId="{DE6067BE-0A60-4030-B6D9-F5DAE7BF3011}" type="pres">
      <dgm:prSet presAssocID="{97DB276A-EE3D-437F-A060-223E092DA004}" presName="accentRepeatNode" presStyleLbl="solidFgAcc1" presStyleIdx="6" presStyleCnt="7"/>
      <dgm:spPr/>
    </dgm:pt>
  </dgm:ptLst>
  <dgm:cxnLst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97E4EE60-E40E-479D-9649-C3FDB29E0D36}" type="presOf" srcId="{B8C16FD1-E743-46D9-8CA6-F0EA83A389FA}" destId="{94AADD4D-F77F-4C47-96CD-49DFA273738C}" srcOrd="0" destOrd="0" presId="urn:microsoft.com/office/officeart/2008/layout/VerticalCurvedList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68A52464-8066-4C4A-ADB7-0D69B9BF4D93}" type="presOf" srcId="{97DB276A-EE3D-437F-A060-223E092DA004}" destId="{F8A2F296-DA8F-4EC2-8830-31D511C464FF}" srcOrd="0" destOrd="0" presId="urn:microsoft.com/office/officeart/2008/layout/VerticalCurvedList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4FFE8756-663B-49F8-8E06-2541BED58455}" srcId="{CF0A5880-9725-416A-AE39-C0AA4077644C}" destId="{B8C16FD1-E743-46D9-8CA6-F0EA83A389FA}" srcOrd="5" destOrd="0" parTransId="{C6FA7FB7-0C8A-4F8F-A34A-EFA065D1979A}" sibTransId="{57710327-8455-4FED-B1BF-D9B475B3673D}"/>
    <dgm:cxn modelId="{A3EEF879-5B8D-4C42-906A-08876E1FC1DB}" srcId="{CF0A5880-9725-416A-AE39-C0AA4077644C}" destId="{8893DDDE-D7B2-4B6C-BBB1-07B622707E38}" srcOrd="3" destOrd="0" parTransId="{AA8694F7-A6E8-4018-8092-91E2C2677E01}" sibTransId="{9E0795CC-776B-4C74-8101-4AA99D196DB9}"/>
    <dgm:cxn modelId="{CF0DA08D-132B-4D02-9DB9-E8A162E9E539}" type="presOf" srcId="{8893DDDE-D7B2-4B6C-BBB1-07B622707E38}" destId="{EB17F13A-B745-4C60-9B3D-93DD543F20EF}" srcOrd="0" destOrd="0" presId="urn:microsoft.com/office/officeart/2008/layout/VerticalCurvedList"/>
    <dgm:cxn modelId="{66646D9E-DC40-4DAD-B6D5-DBB91961D56A}" type="presOf" srcId="{3A69B818-9200-4EF9-A71B-1CE49D3FFD71}" destId="{BABA5282-06A5-4771-A5CA-14C367EBB76A}" srcOrd="0" destOrd="0" presId="urn:microsoft.com/office/officeart/2008/layout/VerticalCurvedList"/>
    <dgm:cxn modelId="{60A412BA-5188-4B78-816B-427B9ACCB711}" srcId="{CF0A5880-9725-416A-AE39-C0AA4077644C}" destId="{3A69B818-9200-4EF9-A71B-1CE49D3FFD71}" srcOrd="4" destOrd="0" parTransId="{50E02621-CCC1-4329-8A30-DD58F6054378}" sibTransId="{47CA82E3-2BCD-4442-A575-04D208814240}"/>
    <dgm:cxn modelId="{BD2D25D1-5677-4C3D-AEE0-D8F6CE036DFC}" srcId="{CF0A5880-9725-416A-AE39-C0AA4077644C}" destId="{97DB276A-EE3D-437F-A060-223E092DA004}" srcOrd="6" destOrd="0" parTransId="{5EFC6F76-D19A-4EBC-8588-30AC4F28A0C4}" sibTransId="{FFB19595-216A-4D78-A99A-A983517DE7B7}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1F547E6B-F250-4108-A4D2-6C4D082B1164}" type="presParOf" srcId="{B8585F8C-CC7D-461B-8391-C1569B9B6F86}" destId="{EB17F13A-B745-4C60-9B3D-93DD543F20EF}" srcOrd="7" destOrd="0" presId="urn:microsoft.com/office/officeart/2008/layout/VerticalCurvedList"/>
    <dgm:cxn modelId="{791812A2-EC9E-480B-97F7-5B5020CFD405}" type="presParOf" srcId="{B8585F8C-CC7D-461B-8391-C1569B9B6F86}" destId="{45360218-DE38-4276-BF89-F503BBB46F5B}" srcOrd="8" destOrd="0" presId="urn:microsoft.com/office/officeart/2008/layout/VerticalCurvedList"/>
    <dgm:cxn modelId="{0E58358A-C2CF-425A-85A1-292ABA65A2D3}" type="presParOf" srcId="{45360218-DE38-4276-BF89-F503BBB46F5B}" destId="{4FA5A5F8-4341-4A9C-8D10-0D6A64350FE5}" srcOrd="0" destOrd="0" presId="urn:microsoft.com/office/officeart/2008/layout/VerticalCurvedList"/>
    <dgm:cxn modelId="{75880DA7-F017-44AF-A524-3739E2B6A5A4}" type="presParOf" srcId="{B8585F8C-CC7D-461B-8391-C1569B9B6F86}" destId="{BABA5282-06A5-4771-A5CA-14C367EBB76A}" srcOrd="9" destOrd="0" presId="urn:microsoft.com/office/officeart/2008/layout/VerticalCurvedList"/>
    <dgm:cxn modelId="{844A76F5-E2F5-46F8-9505-EFF7B2B7E822}" type="presParOf" srcId="{B8585F8C-CC7D-461B-8391-C1569B9B6F86}" destId="{8A43ED8C-1BDA-4C33-9AF2-2E4586B2D0C0}" srcOrd="10" destOrd="0" presId="urn:microsoft.com/office/officeart/2008/layout/VerticalCurvedList"/>
    <dgm:cxn modelId="{9FCA33EC-BCA0-4663-AD41-4E96F612A799}" type="presParOf" srcId="{8A43ED8C-1BDA-4C33-9AF2-2E4586B2D0C0}" destId="{B643BB9F-5ACC-4A3A-9733-DE0D2F606B5B}" srcOrd="0" destOrd="0" presId="urn:microsoft.com/office/officeart/2008/layout/VerticalCurvedList"/>
    <dgm:cxn modelId="{320F6CD3-5D4F-473F-9424-C183F3C301B0}" type="presParOf" srcId="{B8585F8C-CC7D-461B-8391-C1569B9B6F86}" destId="{94AADD4D-F77F-4C47-96CD-49DFA273738C}" srcOrd="11" destOrd="0" presId="urn:microsoft.com/office/officeart/2008/layout/VerticalCurvedList"/>
    <dgm:cxn modelId="{C339B21E-AC66-41D7-ACB1-FC08B4114B7C}" type="presParOf" srcId="{B8585F8C-CC7D-461B-8391-C1569B9B6F86}" destId="{CD155107-0C05-4B57-B05C-1226E7A5B636}" srcOrd="12" destOrd="0" presId="urn:microsoft.com/office/officeart/2008/layout/VerticalCurvedList"/>
    <dgm:cxn modelId="{E024BA6F-343E-4E06-8E0E-0FEA7713EB3A}" type="presParOf" srcId="{CD155107-0C05-4B57-B05C-1226E7A5B636}" destId="{4BEEC361-164A-4C25-AEEE-81BFD3090742}" srcOrd="0" destOrd="0" presId="urn:microsoft.com/office/officeart/2008/layout/VerticalCurvedList"/>
    <dgm:cxn modelId="{31E89ED3-BE2B-4745-B164-839D6696F87F}" type="presParOf" srcId="{B8585F8C-CC7D-461B-8391-C1569B9B6F86}" destId="{F8A2F296-DA8F-4EC2-8830-31D511C464FF}" srcOrd="13" destOrd="0" presId="urn:microsoft.com/office/officeart/2008/layout/VerticalCurvedList"/>
    <dgm:cxn modelId="{33F7ECBD-6B12-40A6-B1F4-64DEF63DF420}" type="presParOf" srcId="{B8585F8C-CC7D-461B-8391-C1569B9B6F86}" destId="{02CFA25F-B557-4A35-9168-F92BDB842487}" srcOrd="14" destOrd="0" presId="urn:microsoft.com/office/officeart/2008/layout/VerticalCurvedList"/>
    <dgm:cxn modelId="{3523B1CB-C3EC-476F-8679-9849F1704E7D}" type="presParOf" srcId="{02CFA25F-B557-4A35-9168-F92BDB842487}" destId="{DE6067BE-0A60-4030-B6D9-F5DAE7BF30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8893DDDE-D7B2-4B6C-BBB1-07B622707E38}">
      <dgm:prSet/>
      <dgm:spPr/>
      <dgm:t>
        <a:bodyPr/>
        <a:lstStyle/>
        <a:p>
          <a:r>
            <a:rPr lang="fr-FR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AA8694F7-A6E8-4018-8092-91E2C2677E01}" type="parTrans" cxnId="{A3EEF879-5B8D-4C42-906A-08876E1FC1DB}">
      <dgm:prSet/>
      <dgm:spPr/>
      <dgm:t>
        <a:bodyPr/>
        <a:lstStyle/>
        <a:p>
          <a:endParaRPr lang="en-IN"/>
        </a:p>
      </dgm:t>
    </dgm:pt>
    <dgm:pt modelId="{9E0795CC-776B-4C74-8101-4AA99D196DB9}" type="sibTrans" cxnId="{A3EEF879-5B8D-4C42-906A-08876E1FC1DB}">
      <dgm:prSet/>
      <dgm:spPr/>
      <dgm:t>
        <a:bodyPr/>
        <a:lstStyle/>
        <a:p>
          <a:endParaRPr lang="en-IN"/>
        </a:p>
      </dgm:t>
    </dgm:pt>
    <dgm:pt modelId="{3A69B818-9200-4EF9-A71B-1CE49D3FFD71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Sparse pixels from histogram and Euclidean distance Measure in spatial domain</a:t>
          </a:r>
          <a:endParaRPr lang="en-IN">
            <a:solidFill>
              <a:schemeClr val="tx1"/>
            </a:solidFill>
          </a:endParaRPr>
        </a:p>
      </dgm:t>
    </dgm:pt>
    <dgm:pt modelId="{50E02621-CCC1-4329-8A30-DD58F6054378}" type="parTrans" cxnId="{60A412BA-5188-4B78-816B-427B9ACCB711}">
      <dgm:prSet/>
      <dgm:spPr/>
      <dgm:t>
        <a:bodyPr/>
        <a:lstStyle/>
        <a:p>
          <a:endParaRPr lang="en-IN"/>
        </a:p>
      </dgm:t>
    </dgm:pt>
    <dgm:pt modelId="{47CA82E3-2BCD-4442-A575-04D208814240}" type="sibTrans" cxnId="{60A412BA-5188-4B78-816B-427B9ACCB711}">
      <dgm:prSet/>
      <dgm:spPr/>
      <dgm:t>
        <a:bodyPr/>
        <a:lstStyle/>
        <a:p>
          <a:endParaRPr lang="en-IN"/>
        </a:p>
      </dgm:t>
    </dgm:pt>
    <dgm:pt modelId="{B8C16FD1-E743-46D9-8CA6-F0EA83A389F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C6FA7FB7-0C8A-4F8F-A34A-EFA065D1979A}" type="parTrans" cxnId="{4FFE8756-663B-49F8-8E06-2541BED58455}">
      <dgm:prSet/>
      <dgm:spPr/>
      <dgm:t>
        <a:bodyPr/>
        <a:lstStyle/>
        <a:p>
          <a:endParaRPr lang="en-IN"/>
        </a:p>
      </dgm:t>
    </dgm:pt>
    <dgm:pt modelId="{57710327-8455-4FED-B1BF-D9B475B3673D}" type="sibTrans" cxnId="{4FFE8756-663B-49F8-8E06-2541BED58455}">
      <dgm:prSet/>
      <dgm:spPr/>
      <dgm:t>
        <a:bodyPr/>
        <a:lstStyle/>
        <a:p>
          <a:endParaRPr lang="en-IN"/>
        </a:p>
      </dgm:t>
    </dgm:pt>
    <dgm:pt modelId="{97DB276A-EE3D-437F-A060-223E092DA00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5EFC6F76-D19A-4EBC-8588-30AC4F28A0C4}" type="parTrans" cxnId="{BD2D25D1-5677-4C3D-AEE0-D8F6CE036DFC}">
      <dgm:prSet/>
      <dgm:spPr/>
      <dgm:t>
        <a:bodyPr/>
        <a:lstStyle/>
        <a:p>
          <a:endParaRPr lang="en-IN"/>
        </a:p>
      </dgm:t>
    </dgm:pt>
    <dgm:pt modelId="{FFB19595-216A-4D78-A99A-A983517DE7B7}" type="sibTrans" cxnId="{BD2D25D1-5677-4C3D-AEE0-D8F6CE036DFC}">
      <dgm:prSet/>
      <dgm:spPr/>
      <dgm:t>
        <a:bodyPr/>
        <a:lstStyle/>
        <a:p>
          <a:endParaRPr lang="en-IN"/>
        </a:p>
      </dgm:t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EB17F13A-B745-4C60-9B3D-93DD543F20EF}" type="pres">
      <dgm:prSet presAssocID="{8893DDDE-D7B2-4B6C-BBB1-07B622707E38}" presName="text_4" presStyleLbl="node1" presStyleIdx="3" presStyleCnt="7">
        <dgm:presLayoutVars>
          <dgm:bulletEnabled val="1"/>
        </dgm:presLayoutVars>
      </dgm:prSet>
      <dgm:spPr/>
    </dgm:pt>
    <dgm:pt modelId="{45360218-DE38-4276-BF89-F503BBB46F5B}" type="pres">
      <dgm:prSet presAssocID="{8893DDDE-D7B2-4B6C-BBB1-07B622707E38}" presName="accent_4" presStyleCnt="0"/>
      <dgm:spPr/>
    </dgm:pt>
    <dgm:pt modelId="{4FA5A5F8-4341-4A9C-8D10-0D6A64350FE5}" type="pres">
      <dgm:prSet presAssocID="{8893DDDE-D7B2-4B6C-BBB1-07B622707E38}" presName="accentRepeatNode" presStyleLbl="solidFgAcc1" presStyleIdx="3" presStyleCnt="7"/>
      <dgm:spPr/>
    </dgm:pt>
    <dgm:pt modelId="{BABA5282-06A5-4771-A5CA-14C367EBB76A}" type="pres">
      <dgm:prSet presAssocID="{3A69B818-9200-4EF9-A71B-1CE49D3FFD71}" presName="text_5" presStyleLbl="node1" presStyleIdx="4" presStyleCnt="7">
        <dgm:presLayoutVars>
          <dgm:bulletEnabled val="1"/>
        </dgm:presLayoutVars>
      </dgm:prSet>
      <dgm:spPr/>
    </dgm:pt>
    <dgm:pt modelId="{8A43ED8C-1BDA-4C33-9AF2-2E4586B2D0C0}" type="pres">
      <dgm:prSet presAssocID="{3A69B818-9200-4EF9-A71B-1CE49D3FFD71}" presName="accent_5" presStyleCnt="0"/>
      <dgm:spPr/>
    </dgm:pt>
    <dgm:pt modelId="{B643BB9F-5ACC-4A3A-9733-DE0D2F606B5B}" type="pres">
      <dgm:prSet presAssocID="{3A69B818-9200-4EF9-A71B-1CE49D3FFD71}" presName="accentRepeatNode" presStyleLbl="solidFgAcc1" presStyleIdx="4" presStyleCnt="7"/>
      <dgm:spPr/>
    </dgm:pt>
    <dgm:pt modelId="{94AADD4D-F77F-4C47-96CD-49DFA273738C}" type="pres">
      <dgm:prSet presAssocID="{B8C16FD1-E743-46D9-8CA6-F0EA83A389FA}" presName="text_6" presStyleLbl="node1" presStyleIdx="5" presStyleCnt="7">
        <dgm:presLayoutVars>
          <dgm:bulletEnabled val="1"/>
        </dgm:presLayoutVars>
      </dgm:prSet>
      <dgm:spPr/>
    </dgm:pt>
    <dgm:pt modelId="{CD155107-0C05-4B57-B05C-1226E7A5B636}" type="pres">
      <dgm:prSet presAssocID="{B8C16FD1-E743-46D9-8CA6-F0EA83A389FA}" presName="accent_6" presStyleCnt="0"/>
      <dgm:spPr/>
    </dgm:pt>
    <dgm:pt modelId="{4BEEC361-164A-4C25-AEEE-81BFD3090742}" type="pres">
      <dgm:prSet presAssocID="{B8C16FD1-E743-46D9-8CA6-F0EA83A389FA}" presName="accentRepeatNode" presStyleLbl="solidFgAcc1" presStyleIdx="5" presStyleCnt="7"/>
      <dgm:spPr/>
    </dgm:pt>
    <dgm:pt modelId="{F8A2F296-DA8F-4EC2-8830-31D511C464FF}" type="pres">
      <dgm:prSet presAssocID="{97DB276A-EE3D-437F-A060-223E092DA004}" presName="text_7" presStyleLbl="node1" presStyleIdx="6" presStyleCnt="7">
        <dgm:presLayoutVars>
          <dgm:bulletEnabled val="1"/>
        </dgm:presLayoutVars>
      </dgm:prSet>
      <dgm:spPr/>
    </dgm:pt>
    <dgm:pt modelId="{02CFA25F-B557-4A35-9168-F92BDB842487}" type="pres">
      <dgm:prSet presAssocID="{97DB276A-EE3D-437F-A060-223E092DA004}" presName="accent_7" presStyleCnt="0"/>
      <dgm:spPr/>
    </dgm:pt>
    <dgm:pt modelId="{DE6067BE-0A60-4030-B6D9-F5DAE7BF3011}" type="pres">
      <dgm:prSet presAssocID="{97DB276A-EE3D-437F-A060-223E092DA004}" presName="accentRepeatNode" presStyleLbl="solidFgAcc1" presStyleIdx="6" presStyleCnt="7"/>
      <dgm:spPr/>
    </dgm:pt>
  </dgm:ptLst>
  <dgm:cxnLst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97E4EE60-E40E-479D-9649-C3FDB29E0D36}" type="presOf" srcId="{B8C16FD1-E743-46D9-8CA6-F0EA83A389FA}" destId="{94AADD4D-F77F-4C47-96CD-49DFA273738C}" srcOrd="0" destOrd="0" presId="urn:microsoft.com/office/officeart/2008/layout/VerticalCurvedList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68A52464-8066-4C4A-ADB7-0D69B9BF4D93}" type="presOf" srcId="{97DB276A-EE3D-437F-A060-223E092DA004}" destId="{F8A2F296-DA8F-4EC2-8830-31D511C464FF}" srcOrd="0" destOrd="0" presId="urn:microsoft.com/office/officeart/2008/layout/VerticalCurvedList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4FFE8756-663B-49F8-8E06-2541BED58455}" srcId="{CF0A5880-9725-416A-AE39-C0AA4077644C}" destId="{B8C16FD1-E743-46D9-8CA6-F0EA83A389FA}" srcOrd="5" destOrd="0" parTransId="{C6FA7FB7-0C8A-4F8F-A34A-EFA065D1979A}" sibTransId="{57710327-8455-4FED-B1BF-D9B475B3673D}"/>
    <dgm:cxn modelId="{A3EEF879-5B8D-4C42-906A-08876E1FC1DB}" srcId="{CF0A5880-9725-416A-AE39-C0AA4077644C}" destId="{8893DDDE-D7B2-4B6C-BBB1-07B622707E38}" srcOrd="3" destOrd="0" parTransId="{AA8694F7-A6E8-4018-8092-91E2C2677E01}" sibTransId="{9E0795CC-776B-4C74-8101-4AA99D196DB9}"/>
    <dgm:cxn modelId="{CF0DA08D-132B-4D02-9DB9-E8A162E9E539}" type="presOf" srcId="{8893DDDE-D7B2-4B6C-BBB1-07B622707E38}" destId="{EB17F13A-B745-4C60-9B3D-93DD543F20EF}" srcOrd="0" destOrd="0" presId="urn:microsoft.com/office/officeart/2008/layout/VerticalCurvedList"/>
    <dgm:cxn modelId="{66646D9E-DC40-4DAD-B6D5-DBB91961D56A}" type="presOf" srcId="{3A69B818-9200-4EF9-A71B-1CE49D3FFD71}" destId="{BABA5282-06A5-4771-A5CA-14C367EBB76A}" srcOrd="0" destOrd="0" presId="urn:microsoft.com/office/officeart/2008/layout/VerticalCurvedList"/>
    <dgm:cxn modelId="{60A412BA-5188-4B78-816B-427B9ACCB711}" srcId="{CF0A5880-9725-416A-AE39-C0AA4077644C}" destId="{3A69B818-9200-4EF9-A71B-1CE49D3FFD71}" srcOrd="4" destOrd="0" parTransId="{50E02621-CCC1-4329-8A30-DD58F6054378}" sibTransId="{47CA82E3-2BCD-4442-A575-04D208814240}"/>
    <dgm:cxn modelId="{BD2D25D1-5677-4C3D-AEE0-D8F6CE036DFC}" srcId="{CF0A5880-9725-416A-AE39-C0AA4077644C}" destId="{97DB276A-EE3D-437F-A060-223E092DA004}" srcOrd="6" destOrd="0" parTransId="{5EFC6F76-D19A-4EBC-8588-30AC4F28A0C4}" sibTransId="{FFB19595-216A-4D78-A99A-A983517DE7B7}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1F547E6B-F250-4108-A4D2-6C4D082B1164}" type="presParOf" srcId="{B8585F8C-CC7D-461B-8391-C1569B9B6F86}" destId="{EB17F13A-B745-4C60-9B3D-93DD543F20EF}" srcOrd="7" destOrd="0" presId="urn:microsoft.com/office/officeart/2008/layout/VerticalCurvedList"/>
    <dgm:cxn modelId="{791812A2-EC9E-480B-97F7-5B5020CFD405}" type="presParOf" srcId="{B8585F8C-CC7D-461B-8391-C1569B9B6F86}" destId="{45360218-DE38-4276-BF89-F503BBB46F5B}" srcOrd="8" destOrd="0" presId="urn:microsoft.com/office/officeart/2008/layout/VerticalCurvedList"/>
    <dgm:cxn modelId="{0E58358A-C2CF-425A-85A1-292ABA65A2D3}" type="presParOf" srcId="{45360218-DE38-4276-BF89-F503BBB46F5B}" destId="{4FA5A5F8-4341-4A9C-8D10-0D6A64350FE5}" srcOrd="0" destOrd="0" presId="urn:microsoft.com/office/officeart/2008/layout/VerticalCurvedList"/>
    <dgm:cxn modelId="{75880DA7-F017-44AF-A524-3739E2B6A5A4}" type="presParOf" srcId="{B8585F8C-CC7D-461B-8391-C1569B9B6F86}" destId="{BABA5282-06A5-4771-A5CA-14C367EBB76A}" srcOrd="9" destOrd="0" presId="urn:microsoft.com/office/officeart/2008/layout/VerticalCurvedList"/>
    <dgm:cxn modelId="{844A76F5-E2F5-46F8-9505-EFF7B2B7E822}" type="presParOf" srcId="{B8585F8C-CC7D-461B-8391-C1569B9B6F86}" destId="{8A43ED8C-1BDA-4C33-9AF2-2E4586B2D0C0}" srcOrd="10" destOrd="0" presId="urn:microsoft.com/office/officeart/2008/layout/VerticalCurvedList"/>
    <dgm:cxn modelId="{9FCA33EC-BCA0-4663-AD41-4E96F612A799}" type="presParOf" srcId="{8A43ED8C-1BDA-4C33-9AF2-2E4586B2D0C0}" destId="{B643BB9F-5ACC-4A3A-9733-DE0D2F606B5B}" srcOrd="0" destOrd="0" presId="urn:microsoft.com/office/officeart/2008/layout/VerticalCurvedList"/>
    <dgm:cxn modelId="{320F6CD3-5D4F-473F-9424-C183F3C301B0}" type="presParOf" srcId="{B8585F8C-CC7D-461B-8391-C1569B9B6F86}" destId="{94AADD4D-F77F-4C47-96CD-49DFA273738C}" srcOrd="11" destOrd="0" presId="urn:microsoft.com/office/officeart/2008/layout/VerticalCurvedList"/>
    <dgm:cxn modelId="{C339B21E-AC66-41D7-ACB1-FC08B4114B7C}" type="presParOf" srcId="{B8585F8C-CC7D-461B-8391-C1569B9B6F86}" destId="{CD155107-0C05-4B57-B05C-1226E7A5B636}" srcOrd="12" destOrd="0" presId="urn:microsoft.com/office/officeart/2008/layout/VerticalCurvedList"/>
    <dgm:cxn modelId="{E024BA6F-343E-4E06-8E0E-0FEA7713EB3A}" type="presParOf" srcId="{CD155107-0C05-4B57-B05C-1226E7A5B636}" destId="{4BEEC361-164A-4C25-AEEE-81BFD3090742}" srcOrd="0" destOrd="0" presId="urn:microsoft.com/office/officeart/2008/layout/VerticalCurvedList"/>
    <dgm:cxn modelId="{31E89ED3-BE2B-4745-B164-839D6696F87F}" type="presParOf" srcId="{B8585F8C-CC7D-461B-8391-C1569B9B6F86}" destId="{F8A2F296-DA8F-4EC2-8830-31D511C464FF}" srcOrd="13" destOrd="0" presId="urn:microsoft.com/office/officeart/2008/layout/VerticalCurvedList"/>
    <dgm:cxn modelId="{33F7ECBD-6B12-40A6-B1F4-64DEF63DF420}" type="presParOf" srcId="{B8585F8C-CC7D-461B-8391-C1569B9B6F86}" destId="{02CFA25F-B557-4A35-9168-F92BDB842487}" srcOrd="14" destOrd="0" presId="urn:microsoft.com/office/officeart/2008/layout/VerticalCurvedList"/>
    <dgm:cxn modelId="{3523B1CB-C3EC-476F-8679-9849F1704E7D}" type="presParOf" srcId="{02CFA25F-B557-4A35-9168-F92BDB842487}" destId="{DE6067BE-0A60-4030-B6D9-F5DAE7BF30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8893DDDE-D7B2-4B6C-BBB1-07B622707E38}">
      <dgm:prSet/>
      <dgm:spPr/>
      <dgm:t>
        <a:bodyPr/>
        <a:lstStyle/>
        <a:p>
          <a:r>
            <a:rPr lang="fr-FR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AA8694F7-A6E8-4018-8092-91E2C2677E01}" type="parTrans" cxnId="{A3EEF879-5B8D-4C42-906A-08876E1FC1DB}">
      <dgm:prSet/>
      <dgm:spPr/>
      <dgm:t>
        <a:bodyPr/>
        <a:lstStyle/>
        <a:p>
          <a:endParaRPr lang="en-IN"/>
        </a:p>
      </dgm:t>
    </dgm:pt>
    <dgm:pt modelId="{9E0795CC-776B-4C74-8101-4AA99D196DB9}" type="sibTrans" cxnId="{A3EEF879-5B8D-4C42-906A-08876E1FC1DB}">
      <dgm:prSet/>
      <dgm:spPr/>
      <dgm:t>
        <a:bodyPr/>
        <a:lstStyle/>
        <a:p>
          <a:endParaRPr lang="en-IN"/>
        </a:p>
      </dgm:t>
    </dgm:pt>
    <dgm:pt modelId="{3A69B818-9200-4EF9-A71B-1CE49D3FFD71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Sparse pixels from histogram and Euclidean distance Measure in spatial domain</a:t>
          </a:r>
          <a:endParaRPr lang="en-IN">
            <a:solidFill>
              <a:schemeClr val="tx1"/>
            </a:solidFill>
          </a:endParaRPr>
        </a:p>
      </dgm:t>
    </dgm:pt>
    <dgm:pt modelId="{50E02621-CCC1-4329-8A30-DD58F6054378}" type="parTrans" cxnId="{60A412BA-5188-4B78-816B-427B9ACCB711}">
      <dgm:prSet/>
      <dgm:spPr/>
      <dgm:t>
        <a:bodyPr/>
        <a:lstStyle/>
        <a:p>
          <a:endParaRPr lang="en-IN"/>
        </a:p>
      </dgm:t>
    </dgm:pt>
    <dgm:pt modelId="{47CA82E3-2BCD-4442-A575-04D208814240}" type="sibTrans" cxnId="{60A412BA-5188-4B78-816B-427B9ACCB711}">
      <dgm:prSet/>
      <dgm:spPr/>
      <dgm:t>
        <a:bodyPr/>
        <a:lstStyle/>
        <a:p>
          <a:endParaRPr lang="en-IN"/>
        </a:p>
      </dgm:t>
    </dgm:pt>
    <dgm:pt modelId="{B8C16FD1-E743-46D9-8CA6-F0EA83A389F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C6FA7FB7-0C8A-4F8F-A34A-EFA065D1979A}" type="parTrans" cxnId="{4FFE8756-663B-49F8-8E06-2541BED58455}">
      <dgm:prSet/>
      <dgm:spPr/>
      <dgm:t>
        <a:bodyPr/>
        <a:lstStyle/>
        <a:p>
          <a:endParaRPr lang="en-IN"/>
        </a:p>
      </dgm:t>
    </dgm:pt>
    <dgm:pt modelId="{57710327-8455-4FED-B1BF-D9B475B3673D}" type="sibTrans" cxnId="{4FFE8756-663B-49F8-8E06-2541BED58455}">
      <dgm:prSet/>
      <dgm:spPr/>
      <dgm:t>
        <a:bodyPr/>
        <a:lstStyle/>
        <a:p>
          <a:endParaRPr lang="en-IN"/>
        </a:p>
      </dgm:t>
    </dgm:pt>
    <dgm:pt modelId="{97DB276A-EE3D-437F-A060-223E092DA00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5EFC6F76-D19A-4EBC-8588-30AC4F28A0C4}" type="parTrans" cxnId="{BD2D25D1-5677-4C3D-AEE0-D8F6CE036DFC}">
      <dgm:prSet/>
      <dgm:spPr/>
      <dgm:t>
        <a:bodyPr/>
        <a:lstStyle/>
        <a:p>
          <a:endParaRPr lang="en-IN"/>
        </a:p>
      </dgm:t>
    </dgm:pt>
    <dgm:pt modelId="{FFB19595-216A-4D78-A99A-A983517DE7B7}" type="sibTrans" cxnId="{BD2D25D1-5677-4C3D-AEE0-D8F6CE036DFC}">
      <dgm:prSet/>
      <dgm:spPr/>
      <dgm:t>
        <a:bodyPr/>
        <a:lstStyle/>
        <a:p>
          <a:endParaRPr lang="en-IN"/>
        </a:p>
      </dgm:t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EB17F13A-B745-4C60-9B3D-93DD543F20EF}" type="pres">
      <dgm:prSet presAssocID="{8893DDDE-D7B2-4B6C-BBB1-07B622707E38}" presName="text_4" presStyleLbl="node1" presStyleIdx="3" presStyleCnt="7">
        <dgm:presLayoutVars>
          <dgm:bulletEnabled val="1"/>
        </dgm:presLayoutVars>
      </dgm:prSet>
      <dgm:spPr/>
    </dgm:pt>
    <dgm:pt modelId="{45360218-DE38-4276-BF89-F503BBB46F5B}" type="pres">
      <dgm:prSet presAssocID="{8893DDDE-D7B2-4B6C-BBB1-07B622707E38}" presName="accent_4" presStyleCnt="0"/>
      <dgm:spPr/>
    </dgm:pt>
    <dgm:pt modelId="{4FA5A5F8-4341-4A9C-8D10-0D6A64350FE5}" type="pres">
      <dgm:prSet presAssocID="{8893DDDE-D7B2-4B6C-BBB1-07B622707E38}" presName="accentRepeatNode" presStyleLbl="solidFgAcc1" presStyleIdx="3" presStyleCnt="7"/>
      <dgm:spPr/>
    </dgm:pt>
    <dgm:pt modelId="{BABA5282-06A5-4771-A5CA-14C367EBB76A}" type="pres">
      <dgm:prSet presAssocID="{3A69B818-9200-4EF9-A71B-1CE49D3FFD71}" presName="text_5" presStyleLbl="node1" presStyleIdx="4" presStyleCnt="7">
        <dgm:presLayoutVars>
          <dgm:bulletEnabled val="1"/>
        </dgm:presLayoutVars>
      </dgm:prSet>
      <dgm:spPr/>
    </dgm:pt>
    <dgm:pt modelId="{8A43ED8C-1BDA-4C33-9AF2-2E4586B2D0C0}" type="pres">
      <dgm:prSet presAssocID="{3A69B818-9200-4EF9-A71B-1CE49D3FFD71}" presName="accent_5" presStyleCnt="0"/>
      <dgm:spPr/>
    </dgm:pt>
    <dgm:pt modelId="{B643BB9F-5ACC-4A3A-9733-DE0D2F606B5B}" type="pres">
      <dgm:prSet presAssocID="{3A69B818-9200-4EF9-A71B-1CE49D3FFD71}" presName="accentRepeatNode" presStyleLbl="solidFgAcc1" presStyleIdx="4" presStyleCnt="7"/>
      <dgm:spPr/>
    </dgm:pt>
    <dgm:pt modelId="{94AADD4D-F77F-4C47-96CD-49DFA273738C}" type="pres">
      <dgm:prSet presAssocID="{B8C16FD1-E743-46D9-8CA6-F0EA83A389FA}" presName="text_6" presStyleLbl="node1" presStyleIdx="5" presStyleCnt="7">
        <dgm:presLayoutVars>
          <dgm:bulletEnabled val="1"/>
        </dgm:presLayoutVars>
      </dgm:prSet>
      <dgm:spPr/>
    </dgm:pt>
    <dgm:pt modelId="{CD155107-0C05-4B57-B05C-1226E7A5B636}" type="pres">
      <dgm:prSet presAssocID="{B8C16FD1-E743-46D9-8CA6-F0EA83A389FA}" presName="accent_6" presStyleCnt="0"/>
      <dgm:spPr/>
    </dgm:pt>
    <dgm:pt modelId="{4BEEC361-164A-4C25-AEEE-81BFD3090742}" type="pres">
      <dgm:prSet presAssocID="{B8C16FD1-E743-46D9-8CA6-F0EA83A389FA}" presName="accentRepeatNode" presStyleLbl="solidFgAcc1" presStyleIdx="5" presStyleCnt="7"/>
      <dgm:spPr/>
    </dgm:pt>
    <dgm:pt modelId="{F8A2F296-DA8F-4EC2-8830-31D511C464FF}" type="pres">
      <dgm:prSet presAssocID="{97DB276A-EE3D-437F-A060-223E092DA004}" presName="text_7" presStyleLbl="node1" presStyleIdx="6" presStyleCnt="7">
        <dgm:presLayoutVars>
          <dgm:bulletEnabled val="1"/>
        </dgm:presLayoutVars>
      </dgm:prSet>
      <dgm:spPr/>
    </dgm:pt>
    <dgm:pt modelId="{02CFA25F-B557-4A35-9168-F92BDB842487}" type="pres">
      <dgm:prSet presAssocID="{97DB276A-EE3D-437F-A060-223E092DA004}" presName="accent_7" presStyleCnt="0"/>
      <dgm:spPr/>
    </dgm:pt>
    <dgm:pt modelId="{DE6067BE-0A60-4030-B6D9-F5DAE7BF3011}" type="pres">
      <dgm:prSet presAssocID="{97DB276A-EE3D-437F-A060-223E092DA004}" presName="accentRepeatNode" presStyleLbl="solidFgAcc1" presStyleIdx="6" presStyleCnt="7"/>
      <dgm:spPr/>
    </dgm:pt>
  </dgm:ptLst>
  <dgm:cxnLst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97E4EE60-E40E-479D-9649-C3FDB29E0D36}" type="presOf" srcId="{B8C16FD1-E743-46D9-8CA6-F0EA83A389FA}" destId="{94AADD4D-F77F-4C47-96CD-49DFA273738C}" srcOrd="0" destOrd="0" presId="urn:microsoft.com/office/officeart/2008/layout/VerticalCurvedList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68A52464-8066-4C4A-ADB7-0D69B9BF4D93}" type="presOf" srcId="{97DB276A-EE3D-437F-A060-223E092DA004}" destId="{F8A2F296-DA8F-4EC2-8830-31D511C464FF}" srcOrd="0" destOrd="0" presId="urn:microsoft.com/office/officeart/2008/layout/VerticalCurvedList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4FFE8756-663B-49F8-8E06-2541BED58455}" srcId="{CF0A5880-9725-416A-AE39-C0AA4077644C}" destId="{B8C16FD1-E743-46D9-8CA6-F0EA83A389FA}" srcOrd="5" destOrd="0" parTransId="{C6FA7FB7-0C8A-4F8F-A34A-EFA065D1979A}" sibTransId="{57710327-8455-4FED-B1BF-D9B475B3673D}"/>
    <dgm:cxn modelId="{A3EEF879-5B8D-4C42-906A-08876E1FC1DB}" srcId="{CF0A5880-9725-416A-AE39-C0AA4077644C}" destId="{8893DDDE-D7B2-4B6C-BBB1-07B622707E38}" srcOrd="3" destOrd="0" parTransId="{AA8694F7-A6E8-4018-8092-91E2C2677E01}" sibTransId="{9E0795CC-776B-4C74-8101-4AA99D196DB9}"/>
    <dgm:cxn modelId="{CF0DA08D-132B-4D02-9DB9-E8A162E9E539}" type="presOf" srcId="{8893DDDE-D7B2-4B6C-BBB1-07B622707E38}" destId="{EB17F13A-B745-4C60-9B3D-93DD543F20EF}" srcOrd="0" destOrd="0" presId="urn:microsoft.com/office/officeart/2008/layout/VerticalCurvedList"/>
    <dgm:cxn modelId="{66646D9E-DC40-4DAD-B6D5-DBB91961D56A}" type="presOf" srcId="{3A69B818-9200-4EF9-A71B-1CE49D3FFD71}" destId="{BABA5282-06A5-4771-A5CA-14C367EBB76A}" srcOrd="0" destOrd="0" presId="urn:microsoft.com/office/officeart/2008/layout/VerticalCurvedList"/>
    <dgm:cxn modelId="{60A412BA-5188-4B78-816B-427B9ACCB711}" srcId="{CF0A5880-9725-416A-AE39-C0AA4077644C}" destId="{3A69B818-9200-4EF9-A71B-1CE49D3FFD71}" srcOrd="4" destOrd="0" parTransId="{50E02621-CCC1-4329-8A30-DD58F6054378}" sibTransId="{47CA82E3-2BCD-4442-A575-04D208814240}"/>
    <dgm:cxn modelId="{BD2D25D1-5677-4C3D-AEE0-D8F6CE036DFC}" srcId="{CF0A5880-9725-416A-AE39-C0AA4077644C}" destId="{97DB276A-EE3D-437F-A060-223E092DA004}" srcOrd="6" destOrd="0" parTransId="{5EFC6F76-D19A-4EBC-8588-30AC4F28A0C4}" sibTransId="{FFB19595-216A-4D78-A99A-A983517DE7B7}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1F547E6B-F250-4108-A4D2-6C4D082B1164}" type="presParOf" srcId="{B8585F8C-CC7D-461B-8391-C1569B9B6F86}" destId="{EB17F13A-B745-4C60-9B3D-93DD543F20EF}" srcOrd="7" destOrd="0" presId="urn:microsoft.com/office/officeart/2008/layout/VerticalCurvedList"/>
    <dgm:cxn modelId="{791812A2-EC9E-480B-97F7-5B5020CFD405}" type="presParOf" srcId="{B8585F8C-CC7D-461B-8391-C1569B9B6F86}" destId="{45360218-DE38-4276-BF89-F503BBB46F5B}" srcOrd="8" destOrd="0" presId="urn:microsoft.com/office/officeart/2008/layout/VerticalCurvedList"/>
    <dgm:cxn modelId="{0E58358A-C2CF-425A-85A1-292ABA65A2D3}" type="presParOf" srcId="{45360218-DE38-4276-BF89-F503BBB46F5B}" destId="{4FA5A5F8-4341-4A9C-8D10-0D6A64350FE5}" srcOrd="0" destOrd="0" presId="urn:microsoft.com/office/officeart/2008/layout/VerticalCurvedList"/>
    <dgm:cxn modelId="{75880DA7-F017-44AF-A524-3739E2B6A5A4}" type="presParOf" srcId="{B8585F8C-CC7D-461B-8391-C1569B9B6F86}" destId="{BABA5282-06A5-4771-A5CA-14C367EBB76A}" srcOrd="9" destOrd="0" presId="urn:microsoft.com/office/officeart/2008/layout/VerticalCurvedList"/>
    <dgm:cxn modelId="{844A76F5-E2F5-46F8-9505-EFF7B2B7E822}" type="presParOf" srcId="{B8585F8C-CC7D-461B-8391-C1569B9B6F86}" destId="{8A43ED8C-1BDA-4C33-9AF2-2E4586B2D0C0}" srcOrd="10" destOrd="0" presId="urn:microsoft.com/office/officeart/2008/layout/VerticalCurvedList"/>
    <dgm:cxn modelId="{9FCA33EC-BCA0-4663-AD41-4E96F612A799}" type="presParOf" srcId="{8A43ED8C-1BDA-4C33-9AF2-2E4586B2D0C0}" destId="{B643BB9F-5ACC-4A3A-9733-DE0D2F606B5B}" srcOrd="0" destOrd="0" presId="urn:microsoft.com/office/officeart/2008/layout/VerticalCurvedList"/>
    <dgm:cxn modelId="{320F6CD3-5D4F-473F-9424-C183F3C301B0}" type="presParOf" srcId="{B8585F8C-CC7D-461B-8391-C1569B9B6F86}" destId="{94AADD4D-F77F-4C47-96CD-49DFA273738C}" srcOrd="11" destOrd="0" presId="urn:microsoft.com/office/officeart/2008/layout/VerticalCurvedList"/>
    <dgm:cxn modelId="{C339B21E-AC66-41D7-ACB1-FC08B4114B7C}" type="presParOf" srcId="{B8585F8C-CC7D-461B-8391-C1569B9B6F86}" destId="{CD155107-0C05-4B57-B05C-1226E7A5B636}" srcOrd="12" destOrd="0" presId="urn:microsoft.com/office/officeart/2008/layout/VerticalCurvedList"/>
    <dgm:cxn modelId="{E024BA6F-343E-4E06-8E0E-0FEA7713EB3A}" type="presParOf" srcId="{CD155107-0C05-4B57-B05C-1226E7A5B636}" destId="{4BEEC361-164A-4C25-AEEE-81BFD3090742}" srcOrd="0" destOrd="0" presId="urn:microsoft.com/office/officeart/2008/layout/VerticalCurvedList"/>
    <dgm:cxn modelId="{31E89ED3-BE2B-4745-B164-839D6696F87F}" type="presParOf" srcId="{B8585F8C-CC7D-461B-8391-C1569B9B6F86}" destId="{F8A2F296-DA8F-4EC2-8830-31D511C464FF}" srcOrd="13" destOrd="0" presId="urn:microsoft.com/office/officeart/2008/layout/VerticalCurvedList"/>
    <dgm:cxn modelId="{33F7ECBD-6B12-40A6-B1F4-64DEF63DF420}" type="presParOf" srcId="{B8585F8C-CC7D-461B-8391-C1569B9B6F86}" destId="{02CFA25F-B557-4A35-9168-F92BDB842487}" srcOrd="14" destOrd="0" presId="urn:microsoft.com/office/officeart/2008/layout/VerticalCurvedList"/>
    <dgm:cxn modelId="{3523B1CB-C3EC-476F-8679-9849F1704E7D}" type="presParOf" srcId="{02CFA25F-B557-4A35-9168-F92BDB842487}" destId="{DE6067BE-0A60-4030-B6D9-F5DAE7BF30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8893DDDE-D7B2-4B6C-BBB1-07B622707E38}">
      <dgm:prSet/>
      <dgm:spPr/>
      <dgm:t>
        <a:bodyPr/>
        <a:lstStyle/>
        <a:p>
          <a:r>
            <a:rPr lang="fr-FR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AA8694F7-A6E8-4018-8092-91E2C2677E01}" type="parTrans" cxnId="{A3EEF879-5B8D-4C42-906A-08876E1FC1DB}">
      <dgm:prSet/>
      <dgm:spPr/>
      <dgm:t>
        <a:bodyPr/>
        <a:lstStyle/>
        <a:p>
          <a:endParaRPr lang="en-IN"/>
        </a:p>
      </dgm:t>
    </dgm:pt>
    <dgm:pt modelId="{9E0795CC-776B-4C74-8101-4AA99D196DB9}" type="sibTrans" cxnId="{A3EEF879-5B8D-4C42-906A-08876E1FC1DB}">
      <dgm:prSet/>
      <dgm:spPr/>
      <dgm:t>
        <a:bodyPr/>
        <a:lstStyle/>
        <a:p>
          <a:endParaRPr lang="en-IN"/>
        </a:p>
      </dgm:t>
    </dgm:pt>
    <dgm:pt modelId="{3A69B818-9200-4EF9-A71B-1CE49D3FFD71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Sparse pixels from histogram and Euclidean distance Measure in spatial domain</a:t>
          </a:r>
          <a:endParaRPr lang="en-IN">
            <a:solidFill>
              <a:schemeClr val="tx1"/>
            </a:solidFill>
          </a:endParaRPr>
        </a:p>
      </dgm:t>
    </dgm:pt>
    <dgm:pt modelId="{50E02621-CCC1-4329-8A30-DD58F6054378}" type="parTrans" cxnId="{60A412BA-5188-4B78-816B-427B9ACCB711}">
      <dgm:prSet/>
      <dgm:spPr/>
      <dgm:t>
        <a:bodyPr/>
        <a:lstStyle/>
        <a:p>
          <a:endParaRPr lang="en-IN"/>
        </a:p>
      </dgm:t>
    </dgm:pt>
    <dgm:pt modelId="{47CA82E3-2BCD-4442-A575-04D208814240}" type="sibTrans" cxnId="{60A412BA-5188-4B78-816B-427B9ACCB711}">
      <dgm:prSet/>
      <dgm:spPr/>
      <dgm:t>
        <a:bodyPr/>
        <a:lstStyle/>
        <a:p>
          <a:endParaRPr lang="en-IN"/>
        </a:p>
      </dgm:t>
    </dgm:pt>
    <dgm:pt modelId="{B8C16FD1-E743-46D9-8CA6-F0EA83A389F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C6FA7FB7-0C8A-4F8F-A34A-EFA065D1979A}" type="parTrans" cxnId="{4FFE8756-663B-49F8-8E06-2541BED58455}">
      <dgm:prSet/>
      <dgm:spPr/>
      <dgm:t>
        <a:bodyPr/>
        <a:lstStyle/>
        <a:p>
          <a:endParaRPr lang="en-IN"/>
        </a:p>
      </dgm:t>
    </dgm:pt>
    <dgm:pt modelId="{57710327-8455-4FED-B1BF-D9B475B3673D}" type="sibTrans" cxnId="{4FFE8756-663B-49F8-8E06-2541BED58455}">
      <dgm:prSet/>
      <dgm:spPr/>
      <dgm:t>
        <a:bodyPr/>
        <a:lstStyle/>
        <a:p>
          <a:endParaRPr lang="en-IN"/>
        </a:p>
      </dgm:t>
    </dgm:pt>
    <dgm:pt modelId="{97DB276A-EE3D-437F-A060-223E092DA00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5EFC6F76-D19A-4EBC-8588-30AC4F28A0C4}" type="parTrans" cxnId="{BD2D25D1-5677-4C3D-AEE0-D8F6CE036DFC}">
      <dgm:prSet/>
      <dgm:spPr/>
      <dgm:t>
        <a:bodyPr/>
        <a:lstStyle/>
        <a:p>
          <a:endParaRPr lang="en-IN"/>
        </a:p>
      </dgm:t>
    </dgm:pt>
    <dgm:pt modelId="{FFB19595-216A-4D78-A99A-A983517DE7B7}" type="sibTrans" cxnId="{BD2D25D1-5677-4C3D-AEE0-D8F6CE036DFC}">
      <dgm:prSet/>
      <dgm:spPr/>
      <dgm:t>
        <a:bodyPr/>
        <a:lstStyle/>
        <a:p>
          <a:endParaRPr lang="en-IN"/>
        </a:p>
      </dgm:t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EB17F13A-B745-4C60-9B3D-93DD543F20EF}" type="pres">
      <dgm:prSet presAssocID="{8893DDDE-D7B2-4B6C-BBB1-07B622707E38}" presName="text_4" presStyleLbl="node1" presStyleIdx="3" presStyleCnt="7">
        <dgm:presLayoutVars>
          <dgm:bulletEnabled val="1"/>
        </dgm:presLayoutVars>
      </dgm:prSet>
      <dgm:spPr/>
    </dgm:pt>
    <dgm:pt modelId="{45360218-DE38-4276-BF89-F503BBB46F5B}" type="pres">
      <dgm:prSet presAssocID="{8893DDDE-D7B2-4B6C-BBB1-07B622707E38}" presName="accent_4" presStyleCnt="0"/>
      <dgm:spPr/>
    </dgm:pt>
    <dgm:pt modelId="{4FA5A5F8-4341-4A9C-8D10-0D6A64350FE5}" type="pres">
      <dgm:prSet presAssocID="{8893DDDE-D7B2-4B6C-BBB1-07B622707E38}" presName="accentRepeatNode" presStyleLbl="solidFgAcc1" presStyleIdx="3" presStyleCnt="7"/>
      <dgm:spPr/>
    </dgm:pt>
    <dgm:pt modelId="{BABA5282-06A5-4771-A5CA-14C367EBB76A}" type="pres">
      <dgm:prSet presAssocID="{3A69B818-9200-4EF9-A71B-1CE49D3FFD71}" presName="text_5" presStyleLbl="node1" presStyleIdx="4" presStyleCnt="7">
        <dgm:presLayoutVars>
          <dgm:bulletEnabled val="1"/>
        </dgm:presLayoutVars>
      </dgm:prSet>
      <dgm:spPr/>
    </dgm:pt>
    <dgm:pt modelId="{8A43ED8C-1BDA-4C33-9AF2-2E4586B2D0C0}" type="pres">
      <dgm:prSet presAssocID="{3A69B818-9200-4EF9-A71B-1CE49D3FFD71}" presName="accent_5" presStyleCnt="0"/>
      <dgm:spPr/>
    </dgm:pt>
    <dgm:pt modelId="{B643BB9F-5ACC-4A3A-9733-DE0D2F606B5B}" type="pres">
      <dgm:prSet presAssocID="{3A69B818-9200-4EF9-A71B-1CE49D3FFD71}" presName="accentRepeatNode" presStyleLbl="solidFgAcc1" presStyleIdx="4" presStyleCnt="7"/>
      <dgm:spPr/>
    </dgm:pt>
    <dgm:pt modelId="{94AADD4D-F77F-4C47-96CD-49DFA273738C}" type="pres">
      <dgm:prSet presAssocID="{B8C16FD1-E743-46D9-8CA6-F0EA83A389FA}" presName="text_6" presStyleLbl="node1" presStyleIdx="5" presStyleCnt="7">
        <dgm:presLayoutVars>
          <dgm:bulletEnabled val="1"/>
        </dgm:presLayoutVars>
      </dgm:prSet>
      <dgm:spPr/>
    </dgm:pt>
    <dgm:pt modelId="{CD155107-0C05-4B57-B05C-1226E7A5B636}" type="pres">
      <dgm:prSet presAssocID="{B8C16FD1-E743-46D9-8CA6-F0EA83A389FA}" presName="accent_6" presStyleCnt="0"/>
      <dgm:spPr/>
    </dgm:pt>
    <dgm:pt modelId="{4BEEC361-164A-4C25-AEEE-81BFD3090742}" type="pres">
      <dgm:prSet presAssocID="{B8C16FD1-E743-46D9-8CA6-F0EA83A389FA}" presName="accentRepeatNode" presStyleLbl="solidFgAcc1" presStyleIdx="5" presStyleCnt="7"/>
      <dgm:spPr/>
    </dgm:pt>
    <dgm:pt modelId="{F8A2F296-DA8F-4EC2-8830-31D511C464FF}" type="pres">
      <dgm:prSet presAssocID="{97DB276A-EE3D-437F-A060-223E092DA004}" presName="text_7" presStyleLbl="node1" presStyleIdx="6" presStyleCnt="7">
        <dgm:presLayoutVars>
          <dgm:bulletEnabled val="1"/>
        </dgm:presLayoutVars>
      </dgm:prSet>
      <dgm:spPr/>
    </dgm:pt>
    <dgm:pt modelId="{02CFA25F-B557-4A35-9168-F92BDB842487}" type="pres">
      <dgm:prSet presAssocID="{97DB276A-EE3D-437F-A060-223E092DA004}" presName="accent_7" presStyleCnt="0"/>
      <dgm:spPr/>
    </dgm:pt>
    <dgm:pt modelId="{DE6067BE-0A60-4030-B6D9-F5DAE7BF3011}" type="pres">
      <dgm:prSet presAssocID="{97DB276A-EE3D-437F-A060-223E092DA004}" presName="accentRepeatNode" presStyleLbl="solidFgAcc1" presStyleIdx="6" presStyleCnt="7"/>
      <dgm:spPr/>
    </dgm:pt>
  </dgm:ptLst>
  <dgm:cxnLst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97E4EE60-E40E-479D-9649-C3FDB29E0D36}" type="presOf" srcId="{B8C16FD1-E743-46D9-8CA6-F0EA83A389FA}" destId="{94AADD4D-F77F-4C47-96CD-49DFA273738C}" srcOrd="0" destOrd="0" presId="urn:microsoft.com/office/officeart/2008/layout/VerticalCurvedList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68A52464-8066-4C4A-ADB7-0D69B9BF4D93}" type="presOf" srcId="{97DB276A-EE3D-437F-A060-223E092DA004}" destId="{F8A2F296-DA8F-4EC2-8830-31D511C464FF}" srcOrd="0" destOrd="0" presId="urn:microsoft.com/office/officeart/2008/layout/VerticalCurvedList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4FFE8756-663B-49F8-8E06-2541BED58455}" srcId="{CF0A5880-9725-416A-AE39-C0AA4077644C}" destId="{B8C16FD1-E743-46D9-8CA6-F0EA83A389FA}" srcOrd="5" destOrd="0" parTransId="{C6FA7FB7-0C8A-4F8F-A34A-EFA065D1979A}" sibTransId="{57710327-8455-4FED-B1BF-D9B475B3673D}"/>
    <dgm:cxn modelId="{A3EEF879-5B8D-4C42-906A-08876E1FC1DB}" srcId="{CF0A5880-9725-416A-AE39-C0AA4077644C}" destId="{8893DDDE-D7B2-4B6C-BBB1-07B622707E38}" srcOrd="3" destOrd="0" parTransId="{AA8694F7-A6E8-4018-8092-91E2C2677E01}" sibTransId="{9E0795CC-776B-4C74-8101-4AA99D196DB9}"/>
    <dgm:cxn modelId="{CF0DA08D-132B-4D02-9DB9-E8A162E9E539}" type="presOf" srcId="{8893DDDE-D7B2-4B6C-BBB1-07B622707E38}" destId="{EB17F13A-B745-4C60-9B3D-93DD543F20EF}" srcOrd="0" destOrd="0" presId="urn:microsoft.com/office/officeart/2008/layout/VerticalCurvedList"/>
    <dgm:cxn modelId="{66646D9E-DC40-4DAD-B6D5-DBB91961D56A}" type="presOf" srcId="{3A69B818-9200-4EF9-A71B-1CE49D3FFD71}" destId="{BABA5282-06A5-4771-A5CA-14C367EBB76A}" srcOrd="0" destOrd="0" presId="urn:microsoft.com/office/officeart/2008/layout/VerticalCurvedList"/>
    <dgm:cxn modelId="{60A412BA-5188-4B78-816B-427B9ACCB711}" srcId="{CF0A5880-9725-416A-AE39-C0AA4077644C}" destId="{3A69B818-9200-4EF9-A71B-1CE49D3FFD71}" srcOrd="4" destOrd="0" parTransId="{50E02621-CCC1-4329-8A30-DD58F6054378}" sibTransId="{47CA82E3-2BCD-4442-A575-04D208814240}"/>
    <dgm:cxn modelId="{BD2D25D1-5677-4C3D-AEE0-D8F6CE036DFC}" srcId="{CF0A5880-9725-416A-AE39-C0AA4077644C}" destId="{97DB276A-EE3D-437F-A060-223E092DA004}" srcOrd="6" destOrd="0" parTransId="{5EFC6F76-D19A-4EBC-8588-30AC4F28A0C4}" sibTransId="{FFB19595-216A-4D78-A99A-A983517DE7B7}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1F547E6B-F250-4108-A4D2-6C4D082B1164}" type="presParOf" srcId="{B8585F8C-CC7D-461B-8391-C1569B9B6F86}" destId="{EB17F13A-B745-4C60-9B3D-93DD543F20EF}" srcOrd="7" destOrd="0" presId="urn:microsoft.com/office/officeart/2008/layout/VerticalCurvedList"/>
    <dgm:cxn modelId="{791812A2-EC9E-480B-97F7-5B5020CFD405}" type="presParOf" srcId="{B8585F8C-CC7D-461B-8391-C1569B9B6F86}" destId="{45360218-DE38-4276-BF89-F503BBB46F5B}" srcOrd="8" destOrd="0" presId="urn:microsoft.com/office/officeart/2008/layout/VerticalCurvedList"/>
    <dgm:cxn modelId="{0E58358A-C2CF-425A-85A1-292ABA65A2D3}" type="presParOf" srcId="{45360218-DE38-4276-BF89-F503BBB46F5B}" destId="{4FA5A5F8-4341-4A9C-8D10-0D6A64350FE5}" srcOrd="0" destOrd="0" presId="urn:microsoft.com/office/officeart/2008/layout/VerticalCurvedList"/>
    <dgm:cxn modelId="{75880DA7-F017-44AF-A524-3739E2B6A5A4}" type="presParOf" srcId="{B8585F8C-CC7D-461B-8391-C1569B9B6F86}" destId="{BABA5282-06A5-4771-A5CA-14C367EBB76A}" srcOrd="9" destOrd="0" presId="urn:microsoft.com/office/officeart/2008/layout/VerticalCurvedList"/>
    <dgm:cxn modelId="{844A76F5-E2F5-46F8-9505-EFF7B2B7E822}" type="presParOf" srcId="{B8585F8C-CC7D-461B-8391-C1569B9B6F86}" destId="{8A43ED8C-1BDA-4C33-9AF2-2E4586B2D0C0}" srcOrd="10" destOrd="0" presId="urn:microsoft.com/office/officeart/2008/layout/VerticalCurvedList"/>
    <dgm:cxn modelId="{9FCA33EC-BCA0-4663-AD41-4E96F612A799}" type="presParOf" srcId="{8A43ED8C-1BDA-4C33-9AF2-2E4586B2D0C0}" destId="{B643BB9F-5ACC-4A3A-9733-DE0D2F606B5B}" srcOrd="0" destOrd="0" presId="urn:microsoft.com/office/officeart/2008/layout/VerticalCurvedList"/>
    <dgm:cxn modelId="{320F6CD3-5D4F-473F-9424-C183F3C301B0}" type="presParOf" srcId="{B8585F8C-CC7D-461B-8391-C1569B9B6F86}" destId="{94AADD4D-F77F-4C47-96CD-49DFA273738C}" srcOrd="11" destOrd="0" presId="urn:microsoft.com/office/officeart/2008/layout/VerticalCurvedList"/>
    <dgm:cxn modelId="{C339B21E-AC66-41D7-ACB1-FC08B4114B7C}" type="presParOf" srcId="{B8585F8C-CC7D-461B-8391-C1569B9B6F86}" destId="{CD155107-0C05-4B57-B05C-1226E7A5B636}" srcOrd="12" destOrd="0" presId="urn:microsoft.com/office/officeart/2008/layout/VerticalCurvedList"/>
    <dgm:cxn modelId="{E024BA6F-343E-4E06-8E0E-0FEA7713EB3A}" type="presParOf" srcId="{CD155107-0C05-4B57-B05C-1226E7A5B636}" destId="{4BEEC361-164A-4C25-AEEE-81BFD3090742}" srcOrd="0" destOrd="0" presId="urn:microsoft.com/office/officeart/2008/layout/VerticalCurvedList"/>
    <dgm:cxn modelId="{31E89ED3-BE2B-4745-B164-839D6696F87F}" type="presParOf" srcId="{B8585F8C-CC7D-461B-8391-C1569B9B6F86}" destId="{F8A2F296-DA8F-4EC2-8830-31D511C464FF}" srcOrd="13" destOrd="0" presId="urn:microsoft.com/office/officeart/2008/layout/VerticalCurvedList"/>
    <dgm:cxn modelId="{33F7ECBD-6B12-40A6-B1F4-64DEF63DF420}" type="presParOf" srcId="{B8585F8C-CC7D-461B-8391-C1569B9B6F86}" destId="{02CFA25F-B557-4A35-9168-F92BDB842487}" srcOrd="14" destOrd="0" presId="urn:microsoft.com/office/officeart/2008/layout/VerticalCurvedList"/>
    <dgm:cxn modelId="{3523B1CB-C3EC-476F-8679-9849F1704E7D}" type="presParOf" srcId="{02CFA25F-B557-4A35-9168-F92BDB842487}" destId="{DE6067BE-0A60-4030-B6D9-F5DAE7BF30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F0A5880-9725-416A-AE39-C0AA4077644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90564AE0-4662-4144-A1DD-2BA960488A0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Least Significant Bit (LSB) substitution</a:t>
          </a:r>
          <a:endParaRPr lang="en-IN" dirty="0">
            <a:solidFill>
              <a:schemeClr val="tx1"/>
            </a:solidFill>
          </a:endParaRPr>
        </a:p>
      </dgm:t>
    </dgm:pt>
    <dgm:pt modelId="{ABF52E47-94F7-4842-8490-15534F3B60C1}" type="parTrans" cxnId="{490A924E-E740-4108-958C-68873B14702B}">
      <dgm:prSet/>
      <dgm:spPr/>
      <dgm:t>
        <a:bodyPr/>
        <a:lstStyle/>
        <a:p>
          <a:endParaRPr lang="en-IN"/>
        </a:p>
      </dgm:t>
    </dgm:pt>
    <dgm:pt modelId="{9DC98E92-7482-40E9-BE50-8149CCCFB0F8}" type="sibTrans" cxnId="{490A924E-E740-4108-958C-68873B14702B}">
      <dgm:prSet/>
      <dgm:spPr/>
      <dgm:t>
        <a:bodyPr/>
        <a:lstStyle/>
        <a:p>
          <a:endParaRPr lang="en-IN"/>
        </a:p>
      </dgm:t>
    </dgm:pt>
    <dgm:pt modelId="{B93613CA-C024-4A16-81C1-744EC749E2F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Edge image based steganography</a:t>
          </a:r>
          <a:endParaRPr lang="en-IN">
            <a:solidFill>
              <a:schemeClr val="tx1"/>
            </a:solidFill>
          </a:endParaRPr>
        </a:p>
      </dgm:t>
    </dgm:pt>
    <dgm:pt modelId="{4D3528E7-B371-460C-98EE-CD445C000B63}" type="parTrans" cxnId="{89C70F6E-BFE8-42A0-A010-7E35DFB84B10}">
      <dgm:prSet/>
      <dgm:spPr/>
      <dgm:t>
        <a:bodyPr/>
        <a:lstStyle/>
        <a:p>
          <a:endParaRPr lang="en-IN"/>
        </a:p>
      </dgm:t>
    </dgm:pt>
    <dgm:pt modelId="{2654EA24-C2AA-4F0C-93C4-FE0B3EC82AC9}" type="sibTrans" cxnId="{89C70F6E-BFE8-42A0-A010-7E35DFB84B10}">
      <dgm:prSet/>
      <dgm:spPr/>
      <dgm:t>
        <a:bodyPr/>
        <a:lstStyle/>
        <a:p>
          <a:endParaRPr lang="en-IN"/>
        </a:p>
      </dgm:t>
    </dgm:pt>
    <dgm:pt modelId="{C7EBF36C-A9DC-4015-B8B9-85191057C2DB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Bit plane complexity based steganography</a:t>
          </a:r>
          <a:endParaRPr lang="en-IN" dirty="0">
            <a:solidFill>
              <a:schemeClr val="tx1"/>
            </a:solidFill>
          </a:endParaRPr>
        </a:p>
      </dgm:t>
    </dgm:pt>
    <dgm:pt modelId="{18CDE854-9F59-421C-AA49-4EE7F77771E6}" type="parTrans" cxnId="{C3D2413D-727D-4ED8-BB14-643E09E563F1}">
      <dgm:prSet/>
      <dgm:spPr/>
      <dgm:t>
        <a:bodyPr/>
        <a:lstStyle/>
        <a:p>
          <a:endParaRPr lang="en-IN"/>
        </a:p>
      </dgm:t>
    </dgm:pt>
    <dgm:pt modelId="{3DC12ADE-C053-430D-957E-C648B716F3AD}" type="sibTrans" cxnId="{C3D2413D-727D-4ED8-BB14-643E09E563F1}">
      <dgm:prSet/>
      <dgm:spPr/>
      <dgm:t>
        <a:bodyPr/>
        <a:lstStyle/>
        <a:p>
          <a:endParaRPr lang="en-IN"/>
        </a:p>
      </dgm:t>
    </dgm:pt>
    <dgm:pt modelId="{8893DDDE-D7B2-4B6C-BBB1-07B622707E38}">
      <dgm:prSet/>
      <dgm:spPr/>
      <dgm:t>
        <a:bodyPr/>
        <a:lstStyle/>
        <a:p>
          <a:r>
            <a:rPr lang="fr-FR">
              <a:solidFill>
                <a:schemeClr val="tx1"/>
              </a:solidFill>
            </a:rPr>
            <a:t>Exploiting Modification Direction (EMD)</a:t>
          </a:r>
          <a:endParaRPr lang="en-IN" dirty="0">
            <a:solidFill>
              <a:schemeClr val="tx1"/>
            </a:solidFill>
          </a:endParaRPr>
        </a:p>
      </dgm:t>
    </dgm:pt>
    <dgm:pt modelId="{AA8694F7-A6E8-4018-8092-91E2C2677E01}" type="parTrans" cxnId="{A3EEF879-5B8D-4C42-906A-08876E1FC1DB}">
      <dgm:prSet/>
      <dgm:spPr/>
      <dgm:t>
        <a:bodyPr/>
        <a:lstStyle/>
        <a:p>
          <a:endParaRPr lang="en-IN"/>
        </a:p>
      </dgm:t>
    </dgm:pt>
    <dgm:pt modelId="{9E0795CC-776B-4C74-8101-4AA99D196DB9}" type="sibTrans" cxnId="{A3EEF879-5B8D-4C42-906A-08876E1FC1DB}">
      <dgm:prSet/>
      <dgm:spPr/>
      <dgm:t>
        <a:bodyPr/>
        <a:lstStyle/>
        <a:p>
          <a:endParaRPr lang="en-IN"/>
        </a:p>
      </dgm:t>
    </dgm:pt>
    <dgm:pt modelId="{3A69B818-9200-4EF9-A71B-1CE49D3FFD71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Sparse pixels from histogram and Euclidean distance Measure in spatial domain</a:t>
          </a:r>
          <a:endParaRPr lang="en-IN">
            <a:solidFill>
              <a:schemeClr val="tx1"/>
            </a:solidFill>
          </a:endParaRPr>
        </a:p>
      </dgm:t>
    </dgm:pt>
    <dgm:pt modelId="{50E02621-CCC1-4329-8A30-DD58F6054378}" type="parTrans" cxnId="{60A412BA-5188-4B78-816B-427B9ACCB711}">
      <dgm:prSet/>
      <dgm:spPr/>
      <dgm:t>
        <a:bodyPr/>
        <a:lstStyle/>
        <a:p>
          <a:endParaRPr lang="en-IN"/>
        </a:p>
      </dgm:t>
    </dgm:pt>
    <dgm:pt modelId="{47CA82E3-2BCD-4442-A575-04D208814240}" type="sibTrans" cxnId="{60A412BA-5188-4B78-816B-427B9ACCB711}">
      <dgm:prSet/>
      <dgm:spPr/>
      <dgm:t>
        <a:bodyPr/>
        <a:lstStyle/>
        <a:p>
          <a:endParaRPr lang="en-IN"/>
        </a:p>
      </dgm:t>
    </dgm:pt>
    <dgm:pt modelId="{B8C16FD1-E743-46D9-8CA6-F0EA83A389F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Pixel Value Differencing (PVD) based steganography </a:t>
          </a:r>
          <a:endParaRPr lang="en-IN" dirty="0">
            <a:solidFill>
              <a:schemeClr val="tx1"/>
            </a:solidFill>
          </a:endParaRPr>
        </a:p>
      </dgm:t>
    </dgm:pt>
    <dgm:pt modelId="{C6FA7FB7-0C8A-4F8F-A34A-EFA065D1979A}" type="parTrans" cxnId="{4FFE8756-663B-49F8-8E06-2541BED58455}">
      <dgm:prSet/>
      <dgm:spPr/>
      <dgm:t>
        <a:bodyPr/>
        <a:lstStyle/>
        <a:p>
          <a:endParaRPr lang="en-IN"/>
        </a:p>
      </dgm:t>
    </dgm:pt>
    <dgm:pt modelId="{57710327-8455-4FED-B1BF-D9B475B3673D}" type="sibTrans" cxnId="{4FFE8756-663B-49F8-8E06-2541BED58455}">
      <dgm:prSet/>
      <dgm:spPr/>
      <dgm:t>
        <a:bodyPr/>
        <a:lstStyle/>
        <a:p>
          <a:endParaRPr lang="en-IN"/>
        </a:p>
      </dgm:t>
    </dgm:pt>
    <dgm:pt modelId="{97DB276A-EE3D-437F-A060-223E092DA00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Discrete Cosine Transform</a:t>
          </a:r>
          <a:endParaRPr lang="en-IN" dirty="0">
            <a:solidFill>
              <a:schemeClr val="tx1"/>
            </a:solidFill>
          </a:endParaRPr>
        </a:p>
      </dgm:t>
    </dgm:pt>
    <dgm:pt modelId="{5EFC6F76-D19A-4EBC-8588-30AC4F28A0C4}" type="parTrans" cxnId="{BD2D25D1-5677-4C3D-AEE0-D8F6CE036DFC}">
      <dgm:prSet/>
      <dgm:spPr/>
      <dgm:t>
        <a:bodyPr/>
        <a:lstStyle/>
        <a:p>
          <a:endParaRPr lang="en-IN"/>
        </a:p>
      </dgm:t>
    </dgm:pt>
    <dgm:pt modelId="{FFB19595-216A-4D78-A99A-A983517DE7B7}" type="sibTrans" cxnId="{BD2D25D1-5677-4C3D-AEE0-D8F6CE036DFC}">
      <dgm:prSet/>
      <dgm:spPr/>
      <dgm:t>
        <a:bodyPr/>
        <a:lstStyle/>
        <a:p>
          <a:endParaRPr lang="en-IN"/>
        </a:p>
      </dgm:t>
    </dgm:pt>
    <dgm:pt modelId="{262C22F1-98DC-4FF3-9731-CF9A84707E37}" type="pres">
      <dgm:prSet presAssocID="{CF0A5880-9725-416A-AE39-C0AA4077644C}" presName="Name0" presStyleCnt="0">
        <dgm:presLayoutVars>
          <dgm:chMax val="7"/>
          <dgm:chPref val="7"/>
          <dgm:dir/>
        </dgm:presLayoutVars>
      </dgm:prSet>
      <dgm:spPr/>
    </dgm:pt>
    <dgm:pt modelId="{B8585F8C-CC7D-461B-8391-C1569B9B6F86}" type="pres">
      <dgm:prSet presAssocID="{CF0A5880-9725-416A-AE39-C0AA4077644C}" presName="Name1" presStyleCnt="0"/>
      <dgm:spPr/>
    </dgm:pt>
    <dgm:pt modelId="{DC381B13-B404-4C95-9A67-193CDFF70894}" type="pres">
      <dgm:prSet presAssocID="{CF0A5880-9725-416A-AE39-C0AA4077644C}" presName="cycle" presStyleCnt="0"/>
      <dgm:spPr/>
    </dgm:pt>
    <dgm:pt modelId="{A60AD5DB-D654-4A39-955F-FFA6CB01A06B}" type="pres">
      <dgm:prSet presAssocID="{CF0A5880-9725-416A-AE39-C0AA4077644C}" presName="srcNode" presStyleLbl="node1" presStyleIdx="0" presStyleCnt="7"/>
      <dgm:spPr/>
    </dgm:pt>
    <dgm:pt modelId="{7BB47E62-7B98-4F87-A520-8F225D96ABF9}" type="pres">
      <dgm:prSet presAssocID="{CF0A5880-9725-416A-AE39-C0AA4077644C}" presName="conn" presStyleLbl="parChTrans1D2" presStyleIdx="0" presStyleCnt="1"/>
      <dgm:spPr/>
    </dgm:pt>
    <dgm:pt modelId="{CEC934B9-F70C-49F0-BAA3-E86F2E8BBD07}" type="pres">
      <dgm:prSet presAssocID="{CF0A5880-9725-416A-AE39-C0AA4077644C}" presName="extraNode" presStyleLbl="node1" presStyleIdx="0" presStyleCnt="7"/>
      <dgm:spPr/>
    </dgm:pt>
    <dgm:pt modelId="{B9E479BC-C220-4531-B054-C48C8DC18109}" type="pres">
      <dgm:prSet presAssocID="{CF0A5880-9725-416A-AE39-C0AA4077644C}" presName="dstNode" presStyleLbl="node1" presStyleIdx="0" presStyleCnt="7"/>
      <dgm:spPr/>
    </dgm:pt>
    <dgm:pt modelId="{1AFE6995-2DDD-4DE2-B8BE-E794EF150355}" type="pres">
      <dgm:prSet presAssocID="{90564AE0-4662-4144-A1DD-2BA960488A0A}" presName="text_1" presStyleLbl="node1" presStyleIdx="0" presStyleCnt="7">
        <dgm:presLayoutVars>
          <dgm:bulletEnabled val="1"/>
        </dgm:presLayoutVars>
      </dgm:prSet>
      <dgm:spPr/>
    </dgm:pt>
    <dgm:pt modelId="{401B2DF5-56C0-4D0C-96A1-810E6E5C6FDB}" type="pres">
      <dgm:prSet presAssocID="{90564AE0-4662-4144-A1DD-2BA960488A0A}" presName="accent_1" presStyleCnt="0"/>
      <dgm:spPr/>
    </dgm:pt>
    <dgm:pt modelId="{C95F31FC-FFF4-4A51-886D-58F62FC2C378}" type="pres">
      <dgm:prSet presAssocID="{90564AE0-4662-4144-A1DD-2BA960488A0A}" presName="accentRepeatNode" presStyleLbl="solidFgAcc1" presStyleIdx="0" presStyleCnt="7"/>
      <dgm:spPr/>
    </dgm:pt>
    <dgm:pt modelId="{9DF0D041-6235-4525-9741-394910C8EF2D}" type="pres">
      <dgm:prSet presAssocID="{B93613CA-C024-4A16-81C1-744EC749E2F5}" presName="text_2" presStyleLbl="node1" presStyleIdx="1" presStyleCnt="7">
        <dgm:presLayoutVars>
          <dgm:bulletEnabled val="1"/>
        </dgm:presLayoutVars>
      </dgm:prSet>
      <dgm:spPr/>
    </dgm:pt>
    <dgm:pt modelId="{F83187B6-7D4F-4224-B0F0-494A60EA8E5E}" type="pres">
      <dgm:prSet presAssocID="{B93613CA-C024-4A16-81C1-744EC749E2F5}" presName="accent_2" presStyleCnt="0"/>
      <dgm:spPr/>
    </dgm:pt>
    <dgm:pt modelId="{9543D6E4-D281-4A2C-A66B-F9642F8B4B79}" type="pres">
      <dgm:prSet presAssocID="{B93613CA-C024-4A16-81C1-744EC749E2F5}" presName="accentRepeatNode" presStyleLbl="solidFgAcc1" presStyleIdx="1" presStyleCnt="7"/>
      <dgm:spPr/>
    </dgm:pt>
    <dgm:pt modelId="{18748FFE-2BB7-4005-AE62-6D1C2E318630}" type="pres">
      <dgm:prSet presAssocID="{C7EBF36C-A9DC-4015-B8B9-85191057C2DB}" presName="text_3" presStyleLbl="node1" presStyleIdx="2" presStyleCnt="7">
        <dgm:presLayoutVars>
          <dgm:bulletEnabled val="1"/>
        </dgm:presLayoutVars>
      </dgm:prSet>
      <dgm:spPr/>
    </dgm:pt>
    <dgm:pt modelId="{2D535C83-FC08-4D7C-BBC9-5717E2889EE5}" type="pres">
      <dgm:prSet presAssocID="{C7EBF36C-A9DC-4015-B8B9-85191057C2DB}" presName="accent_3" presStyleCnt="0"/>
      <dgm:spPr/>
    </dgm:pt>
    <dgm:pt modelId="{D533D656-B155-41F2-8549-7243D21C6DD5}" type="pres">
      <dgm:prSet presAssocID="{C7EBF36C-A9DC-4015-B8B9-85191057C2DB}" presName="accentRepeatNode" presStyleLbl="solidFgAcc1" presStyleIdx="2" presStyleCnt="7"/>
      <dgm:spPr/>
    </dgm:pt>
    <dgm:pt modelId="{EB17F13A-B745-4C60-9B3D-93DD543F20EF}" type="pres">
      <dgm:prSet presAssocID="{8893DDDE-D7B2-4B6C-BBB1-07B622707E38}" presName="text_4" presStyleLbl="node1" presStyleIdx="3" presStyleCnt="7">
        <dgm:presLayoutVars>
          <dgm:bulletEnabled val="1"/>
        </dgm:presLayoutVars>
      </dgm:prSet>
      <dgm:spPr/>
    </dgm:pt>
    <dgm:pt modelId="{45360218-DE38-4276-BF89-F503BBB46F5B}" type="pres">
      <dgm:prSet presAssocID="{8893DDDE-D7B2-4B6C-BBB1-07B622707E38}" presName="accent_4" presStyleCnt="0"/>
      <dgm:spPr/>
    </dgm:pt>
    <dgm:pt modelId="{4FA5A5F8-4341-4A9C-8D10-0D6A64350FE5}" type="pres">
      <dgm:prSet presAssocID="{8893DDDE-D7B2-4B6C-BBB1-07B622707E38}" presName="accentRepeatNode" presStyleLbl="solidFgAcc1" presStyleIdx="3" presStyleCnt="7"/>
      <dgm:spPr/>
    </dgm:pt>
    <dgm:pt modelId="{BABA5282-06A5-4771-A5CA-14C367EBB76A}" type="pres">
      <dgm:prSet presAssocID="{3A69B818-9200-4EF9-A71B-1CE49D3FFD71}" presName="text_5" presStyleLbl="node1" presStyleIdx="4" presStyleCnt="7">
        <dgm:presLayoutVars>
          <dgm:bulletEnabled val="1"/>
        </dgm:presLayoutVars>
      </dgm:prSet>
      <dgm:spPr/>
    </dgm:pt>
    <dgm:pt modelId="{8A43ED8C-1BDA-4C33-9AF2-2E4586B2D0C0}" type="pres">
      <dgm:prSet presAssocID="{3A69B818-9200-4EF9-A71B-1CE49D3FFD71}" presName="accent_5" presStyleCnt="0"/>
      <dgm:spPr/>
    </dgm:pt>
    <dgm:pt modelId="{B643BB9F-5ACC-4A3A-9733-DE0D2F606B5B}" type="pres">
      <dgm:prSet presAssocID="{3A69B818-9200-4EF9-A71B-1CE49D3FFD71}" presName="accentRepeatNode" presStyleLbl="solidFgAcc1" presStyleIdx="4" presStyleCnt="7"/>
      <dgm:spPr/>
    </dgm:pt>
    <dgm:pt modelId="{94AADD4D-F77F-4C47-96CD-49DFA273738C}" type="pres">
      <dgm:prSet presAssocID="{B8C16FD1-E743-46D9-8CA6-F0EA83A389FA}" presName="text_6" presStyleLbl="node1" presStyleIdx="5" presStyleCnt="7">
        <dgm:presLayoutVars>
          <dgm:bulletEnabled val="1"/>
        </dgm:presLayoutVars>
      </dgm:prSet>
      <dgm:spPr/>
    </dgm:pt>
    <dgm:pt modelId="{CD155107-0C05-4B57-B05C-1226E7A5B636}" type="pres">
      <dgm:prSet presAssocID="{B8C16FD1-E743-46D9-8CA6-F0EA83A389FA}" presName="accent_6" presStyleCnt="0"/>
      <dgm:spPr/>
    </dgm:pt>
    <dgm:pt modelId="{4BEEC361-164A-4C25-AEEE-81BFD3090742}" type="pres">
      <dgm:prSet presAssocID="{B8C16FD1-E743-46D9-8CA6-F0EA83A389FA}" presName="accentRepeatNode" presStyleLbl="solidFgAcc1" presStyleIdx="5" presStyleCnt="7"/>
      <dgm:spPr/>
    </dgm:pt>
    <dgm:pt modelId="{F8A2F296-DA8F-4EC2-8830-31D511C464FF}" type="pres">
      <dgm:prSet presAssocID="{97DB276A-EE3D-437F-A060-223E092DA004}" presName="text_7" presStyleLbl="node1" presStyleIdx="6" presStyleCnt="7">
        <dgm:presLayoutVars>
          <dgm:bulletEnabled val="1"/>
        </dgm:presLayoutVars>
      </dgm:prSet>
      <dgm:spPr/>
    </dgm:pt>
    <dgm:pt modelId="{02CFA25F-B557-4A35-9168-F92BDB842487}" type="pres">
      <dgm:prSet presAssocID="{97DB276A-EE3D-437F-A060-223E092DA004}" presName="accent_7" presStyleCnt="0"/>
      <dgm:spPr/>
    </dgm:pt>
    <dgm:pt modelId="{DE6067BE-0A60-4030-B6D9-F5DAE7BF3011}" type="pres">
      <dgm:prSet presAssocID="{97DB276A-EE3D-437F-A060-223E092DA004}" presName="accentRepeatNode" presStyleLbl="solidFgAcc1" presStyleIdx="6" presStyleCnt="7"/>
      <dgm:spPr/>
    </dgm:pt>
  </dgm:ptLst>
  <dgm:cxnLst>
    <dgm:cxn modelId="{D4A2021D-F47D-4396-8FE3-A4DD2BE10690}" type="presOf" srcId="{B93613CA-C024-4A16-81C1-744EC749E2F5}" destId="{9DF0D041-6235-4525-9741-394910C8EF2D}" srcOrd="0" destOrd="0" presId="urn:microsoft.com/office/officeart/2008/layout/VerticalCurvedList"/>
    <dgm:cxn modelId="{C3D2413D-727D-4ED8-BB14-643E09E563F1}" srcId="{CF0A5880-9725-416A-AE39-C0AA4077644C}" destId="{C7EBF36C-A9DC-4015-B8B9-85191057C2DB}" srcOrd="2" destOrd="0" parTransId="{18CDE854-9F59-421C-AA49-4EE7F77771E6}" sibTransId="{3DC12ADE-C053-430D-957E-C648B716F3AD}"/>
    <dgm:cxn modelId="{34127040-C895-4D39-8E4D-026289A0855D}" type="presOf" srcId="{CF0A5880-9725-416A-AE39-C0AA4077644C}" destId="{262C22F1-98DC-4FF3-9731-CF9A84707E37}" srcOrd="0" destOrd="0" presId="urn:microsoft.com/office/officeart/2008/layout/VerticalCurvedList"/>
    <dgm:cxn modelId="{97E4EE60-E40E-479D-9649-C3FDB29E0D36}" type="presOf" srcId="{B8C16FD1-E743-46D9-8CA6-F0EA83A389FA}" destId="{94AADD4D-F77F-4C47-96CD-49DFA273738C}" srcOrd="0" destOrd="0" presId="urn:microsoft.com/office/officeart/2008/layout/VerticalCurvedList"/>
    <dgm:cxn modelId="{2ABA1C42-7322-4DBF-A094-253F8FA2F621}" type="presOf" srcId="{90564AE0-4662-4144-A1DD-2BA960488A0A}" destId="{1AFE6995-2DDD-4DE2-B8BE-E794EF150355}" srcOrd="0" destOrd="0" presId="urn:microsoft.com/office/officeart/2008/layout/VerticalCurvedList"/>
    <dgm:cxn modelId="{68A52464-8066-4C4A-ADB7-0D69B9BF4D93}" type="presOf" srcId="{97DB276A-EE3D-437F-A060-223E092DA004}" destId="{F8A2F296-DA8F-4EC2-8830-31D511C464FF}" srcOrd="0" destOrd="0" presId="urn:microsoft.com/office/officeart/2008/layout/VerticalCurvedList"/>
    <dgm:cxn modelId="{89C70F6E-BFE8-42A0-A010-7E35DFB84B10}" srcId="{CF0A5880-9725-416A-AE39-C0AA4077644C}" destId="{B93613CA-C024-4A16-81C1-744EC749E2F5}" srcOrd="1" destOrd="0" parTransId="{4D3528E7-B371-460C-98EE-CD445C000B63}" sibTransId="{2654EA24-C2AA-4F0C-93C4-FE0B3EC82AC9}"/>
    <dgm:cxn modelId="{490A924E-E740-4108-958C-68873B14702B}" srcId="{CF0A5880-9725-416A-AE39-C0AA4077644C}" destId="{90564AE0-4662-4144-A1DD-2BA960488A0A}" srcOrd="0" destOrd="0" parTransId="{ABF52E47-94F7-4842-8490-15534F3B60C1}" sibTransId="{9DC98E92-7482-40E9-BE50-8149CCCFB0F8}"/>
    <dgm:cxn modelId="{8EA88673-C596-4F88-8C98-38B01746906F}" type="presOf" srcId="{9DC98E92-7482-40E9-BE50-8149CCCFB0F8}" destId="{7BB47E62-7B98-4F87-A520-8F225D96ABF9}" srcOrd="0" destOrd="0" presId="urn:microsoft.com/office/officeart/2008/layout/VerticalCurvedList"/>
    <dgm:cxn modelId="{4FFE8756-663B-49F8-8E06-2541BED58455}" srcId="{CF0A5880-9725-416A-AE39-C0AA4077644C}" destId="{B8C16FD1-E743-46D9-8CA6-F0EA83A389FA}" srcOrd="5" destOrd="0" parTransId="{C6FA7FB7-0C8A-4F8F-A34A-EFA065D1979A}" sibTransId="{57710327-8455-4FED-B1BF-D9B475B3673D}"/>
    <dgm:cxn modelId="{A3EEF879-5B8D-4C42-906A-08876E1FC1DB}" srcId="{CF0A5880-9725-416A-AE39-C0AA4077644C}" destId="{8893DDDE-D7B2-4B6C-BBB1-07B622707E38}" srcOrd="3" destOrd="0" parTransId="{AA8694F7-A6E8-4018-8092-91E2C2677E01}" sibTransId="{9E0795CC-776B-4C74-8101-4AA99D196DB9}"/>
    <dgm:cxn modelId="{CF0DA08D-132B-4D02-9DB9-E8A162E9E539}" type="presOf" srcId="{8893DDDE-D7B2-4B6C-BBB1-07B622707E38}" destId="{EB17F13A-B745-4C60-9B3D-93DD543F20EF}" srcOrd="0" destOrd="0" presId="urn:microsoft.com/office/officeart/2008/layout/VerticalCurvedList"/>
    <dgm:cxn modelId="{66646D9E-DC40-4DAD-B6D5-DBB91961D56A}" type="presOf" srcId="{3A69B818-9200-4EF9-A71B-1CE49D3FFD71}" destId="{BABA5282-06A5-4771-A5CA-14C367EBB76A}" srcOrd="0" destOrd="0" presId="urn:microsoft.com/office/officeart/2008/layout/VerticalCurvedList"/>
    <dgm:cxn modelId="{60A412BA-5188-4B78-816B-427B9ACCB711}" srcId="{CF0A5880-9725-416A-AE39-C0AA4077644C}" destId="{3A69B818-9200-4EF9-A71B-1CE49D3FFD71}" srcOrd="4" destOrd="0" parTransId="{50E02621-CCC1-4329-8A30-DD58F6054378}" sibTransId="{47CA82E3-2BCD-4442-A575-04D208814240}"/>
    <dgm:cxn modelId="{BD2D25D1-5677-4C3D-AEE0-D8F6CE036DFC}" srcId="{CF0A5880-9725-416A-AE39-C0AA4077644C}" destId="{97DB276A-EE3D-437F-A060-223E092DA004}" srcOrd="6" destOrd="0" parTransId="{5EFC6F76-D19A-4EBC-8588-30AC4F28A0C4}" sibTransId="{FFB19595-216A-4D78-A99A-A983517DE7B7}"/>
    <dgm:cxn modelId="{4C3D23F9-7024-40A2-AE1B-610FF888144A}" type="presOf" srcId="{C7EBF36C-A9DC-4015-B8B9-85191057C2DB}" destId="{18748FFE-2BB7-4005-AE62-6D1C2E318630}" srcOrd="0" destOrd="0" presId="urn:microsoft.com/office/officeart/2008/layout/VerticalCurvedList"/>
    <dgm:cxn modelId="{6E33F363-54E2-4A46-A048-AC5EE72443DA}" type="presParOf" srcId="{262C22F1-98DC-4FF3-9731-CF9A84707E37}" destId="{B8585F8C-CC7D-461B-8391-C1569B9B6F86}" srcOrd="0" destOrd="0" presId="urn:microsoft.com/office/officeart/2008/layout/VerticalCurvedList"/>
    <dgm:cxn modelId="{25E827CF-5F4E-4626-9A11-0CC604951C36}" type="presParOf" srcId="{B8585F8C-CC7D-461B-8391-C1569B9B6F86}" destId="{DC381B13-B404-4C95-9A67-193CDFF70894}" srcOrd="0" destOrd="0" presId="urn:microsoft.com/office/officeart/2008/layout/VerticalCurvedList"/>
    <dgm:cxn modelId="{C9DC8B83-4B35-4353-BE55-9C24512656FC}" type="presParOf" srcId="{DC381B13-B404-4C95-9A67-193CDFF70894}" destId="{A60AD5DB-D654-4A39-955F-FFA6CB01A06B}" srcOrd="0" destOrd="0" presId="urn:microsoft.com/office/officeart/2008/layout/VerticalCurvedList"/>
    <dgm:cxn modelId="{CBD33411-7CBE-41E5-95B8-8A6F2927D9E1}" type="presParOf" srcId="{DC381B13-B404-4C95-9A67-193CDFF70894}" destId="{7BB47E62-7B98-4F87-A520-8F225D96ABF9}" srcOrd="1" destOrd="0" presId="urn:microsoft.com/office/officeart/2008/layout/VerticalCurvedList"/>
    <dgm:cxn modelId="{502C4D89-1457-49E6-A5D0-2CAF100B336D}" type="presParOf" srcId="{DC381B13-B404-4C95-9A67-193CDFF70894}" destId="{CEC934B9-F70C-49F0-BAA3-E86F2E8BBD07}" srcOrd="2" destOrd="0" presId="urn:microsoft.com/office/officeart/2008/layout/VerticalCurvedList"/>
    <dgm:cxn modelId="{3E0B0A3F-E590-4965-BB19-5CD38E854CBE}" type="presParOf" srcId="{DC381B13-B404-4C95-9A67-193CDFF70894}" destId="{B9E479BC-C220-4531-B054-C48C8DC18109}" srcOrd="3" destOrd="0" presId="urn:microsoft.com/office/officeart/2008/layout/VerticalCurvedList"/>
    <dgm:cxn modelId="{85FD60C9-45C6-4E88-B179-C05D2F196972}" type="presParOf" srcId="{B8585F8C-CC7D-461B-8391-C1569B9B6F86}" destId="{1AFE6995-2DDD-4DE2-B8BE-E794EF150355}" srcOrd="1" destOrd="0" presId="urn:microsoft.com/office/officeart/2008/layout/VerticalCurvedList"/>
    <dgm:cxn modelId="{E9465724-0A66-44DD-8991-9CFF7A219C54}" type="presParOf" srcId="{B8585F8C-CC7D-461B-8391-C1569B9B6F86}" destId="{401B2DF5-56C0-4D0C-96A1-810E6E5C6FDB}" srcOrd="2" destOrd="0" presId="urn:microsoft.com/office/officeart/2008/layout/VerticalCurvedList"/>
    <dgm:cxn modelId="{0F567B6C-48DB-4DA4-B6CC-EE7E0B46DD82}" type="presParOf" srcId="{401B2DF5-56C0-4D0C-96A1-810E6E5C6FDB}" destId="{C95F31FC-FFF4-4A51-886D-58F62FC2C378}" srcOrd="0" destOrd="0" presId="urn:microsoft.com/office/officeart/2008/layout/VerticalCurvedList"/>
    <dgm:cxn modelId="{EEE41920-C03E-43F0-B322-E6462E91E6DE}" type="presParOf" srcId="{B8585F8C-CC7D-461B-8391-C1569B9B6F86}" destId="{9DF0D041-6235-4525-9741-394910C8EF2D}" srcOrd="3" destOrd="0" presId="urn:microsoft.com/office/officeart/2008/layout/VerticalCurvedList"/>
    <dgm:cxn modelId="{4FB72C05-62D1-4245-B998-F502342A19BE}" type="presParOf" srcId="{B8585F8C-CC7D-461B-8391-C1569B9B6F86}" destId="{F83187B6-7D4F-4224-B0F0-494A60EA8E5E}" srcOrd="4" destOrd="0" presId="urn:microsoft.com/office/officeart/2008/layout/VerticalCurvedList"/>
    <dgm:cxn modelId="{94A3A1ED-2903-46F7-8256-F80099E604A7}" type="presParOf" srcId="{F83187B6-7D4F-4224-B0F0-494A60EA8E5E}" destId="{9543D6E4-D281-4A2C-A66B-F9642F8B4B79}" srcOrd="0" destOrd="0" presId="urn:microsoft.com/office/officeart/2008/layout/VerticalCurvedList"/>
    <dgm:cxn modelId="{8E76F294-DE52-4DCD-9FA5-CA1789EDC103}" type="presParOf" srcId="{B8585F8C-CC7D-461B-8391-C1569B9B6F86}" destId="{18748FFE-2BB7-4005-AE62-6D1C2E318630}" srcOrd="5" destOrd="0" presId="urn:microsoft.com/office/officeart/2008/layout/VerticalCurvedList"/>
    <dgm:cxn modelId="{9F38BF91-C2E7-4803-AFC3-D57502C15999}" type="presParOf" srcId="{B8585F8C-CC7D-461B-8391-C1569B9B6F86}" destId="{2D535C83-FC08-4D7C-BBC9-5717E2889EE5}" srcOrd="6" destOrd="0" presId="urn:microsoft.com/office/officeart/2008/layout/VerticalCurvedList"/>
    <dgm:cxn modelId="{F31B392C-348A-44AD-B1E1-94A6B9BF3446}" type="presParOf" srcId="{2D535C83-FC08-4D7C-BBC9-5717E2889EE5}" destId="{D533D656-B155-41F2-8549-7243D21C6DD5}" srcOrd="0" destOrd="0" presId="urn:microsoft.com/office/officeart/2008/layout/VerticalCurvedList"/>
    <dgm:cxn modelId="{1F547E6B-F250-4108-A4D2-6C4D082B1164}" type="presParOf" srcId="{B8585F8C-CC7D-461B-8391-C1569B9B6F86}" destId="{EB17F13A-B745-4C60-9B3D-93DD543F20EF}" srcOrd="7" destOrd="0" presId="urn:microsoft.com/office/officeart/2008/layout/VerticalCurvedList"/>
    <dgm:cxn modelId="{791812A2-EC9E-480B-97F7-5B5020CFD405}" type="presParOf" srcId="{B8585F8C-CC7D-461B-8391-C1569B9B6F86}" destId="{45360218-DE38-4276-BF89-F503BBB46F5B}" srcOrd="8" destOrd="0" presId="urn:microsoft.com/office/officeart/2008/layout/VerticalCurvedList"/>
    <dgm:cxn modelId="{0E58358A-C2CF-425A-85A1-292ABA65A2D3}" type="presParOf" srcId="{45360218-DE38-4276-BF89-F503BBB46F5B}" destId="{4FA5A5F8-4341-4A9C-8D10-0D6A64350FE5}" srcOrd="0" destOrd="0" presId="urn:microsoft.com/office/officeart/2008/layout/VerticalCurvedList"/>
    <dgm:cxn modelId="{75880DA7-F017-44AF-A524-3739E2B6A5A4}" type="presParOf" srcId="{B8585F8C-CC7D-461B-8391-C1569B9B6F86}" destId="{BABA5282-06A5-4771-A5CA-14C367EBB76A}" srcOrd="9" destOrd="0" presId="urn:microsoft.com/office/officeart/2008/layout/VerticalCurvedList"/>
    <dgm:cxn modelId="{844A76F5-E2F5-46F8-9505-EFF7B2B7E822}" type="presParOf" srcId="{B8585F8C-CC7D-461B-8391-C1569B9B6F86}" destId="{8A43ED8C-1BDA-4C33-9AF2-2E4586B2D0C0}" srcOrd="10" destOrd="0" presId="urn:microsoft.com/office/officeart/2008/layout/VerticalCurvedList"/>
    <dgm:cxn modelId="{9FCA33EC-BCA0-4663-AD41-4E96F612A799}" type="presParOf" srcId="{8A43ED8C-1BDA-4C33-9AF2-2E4586B2D0C0}" destId="{B643BB9F-5ACC-4A3A-9733-DE0D2F606B5B}" srcOrd="0" destOrd="0" presId="urn:microsoft.com/office/officeart/2008/layout/VerticalCurvedList"/>
    <dgm:cxn modelId="{320F6CD3-5D4F-473F-9424-C183F3C301B0}" type="presParOf" srcId="{B8585F8C-CC7D-461B-8391-C1569B9B6F86}" destId="{94AADD4D-F77F-4C47-96CD-49DFA273738C}" srcOrd="11" destOrd="0" presId="urn:microsoft.com/office/officeart/2008/layout/VerticalCurvedList"/>
    <dgm:cxn modelId="{C339B21E-AC66-41D7-ACB1-FC08B4114B7C}" type="presParOf" srcId="{B8585F8C-CC7D-461B-8391-C1569B9B6F86}" destId="{CD155107-0C05-4B57-B05C-1226E7A5B636}" srcOrd="12" destOrd="0" presId="urn:microsoft.com/office/officeart/2008/layout/VerticalCurvedList"/>
    <dgm:cxn modelId="{E024BA6F-343E-4E06-8E0E-0FEA7713EB3A}" type="presParOf" srcId="{CD155107-0C05-4B57-B05C-1226E7A5B636}" destId="{4BEEC361-164A-4C25-AEEE-81BFD3090742}" srcOrd="0" destOrd="0" presId="urn:microsoft.com/office/officeart/2008/layout/VerticalCurvedList"/>
    <dgm:cxn modelId="{31E89ED3-BE2B-4745-B164-839D6696F87F}" type="presParOf" srcId="{B8585F8C-CC7D-461B-8391-C1569B9B6F86}" destId="{F8A2F296-DA8F-4EC2-8830-31D511C464FF}" srcOrd="13" destOrd="0" presId="urn:microsoft.com/office/officeart/2008/layout/VerticalCurvedList"/>
    <dgm:cxn modelId="{33F7ECBD-6B12-40A6-B1F4-64DEF63DF420}" type="presParOf" srcId="{B8585F8C-CC7D-461B-8391-C1569B9B6F86}" destId="{02CFA25F-B557-4A35-9168-F92BDB842487}" srcOrd="14" destOrd="0" presId="urn:microsoft.com/office/officeart/2008/layout/VerticalCurvedList"/>
    <dgm:cxn modelId="{3523B1CB-C3EC-476F-8679-9849F1704E7D}" type="presParOf" srcId="{02CFA25F-B557-4A35-9168-F92BDB842487}" destId="{DE6067BE-0A60-4030-B6D9-F5DAE7BF30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Least Significant Bit (LSB) substitution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Edge image based steganography</a:t>
          </a:r>
          <a:endParaRPr lang="en-IN" sz="18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Bit plane complexity based steganography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7F13A-B745-4C60-9B3D-93DD543F20EF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>
              <a:solidFill>
                <a:schemeClr val="tx1"/>
              </a:solidFill>
            </a:rPr>
            <a:t>Exploiting Modification Direction (EMD)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4FA5A5F8-4341-4A9C-8D10-0D6A64350FE5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BA5282-06A5-4771-A5CA-14C367EBB76A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800" kern="120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B643BB9F-5ACC-4A3A-9733-DE0D2F606B5B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AADD4D-F77F-4C47-96CD-49DFA273738C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4BEEC361-164A-4C25-AEEE-81BFD3090742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2F296-DA8F-4EC2-8830-31D511C464FF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Discrete Cosine Transform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DE6067BE-0A60-4030-B6D9-F5DAE7BF3011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Least Significant Bit (LSB) substitution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Edge image based steganography</a:t>
          </a:r>
          <a:endParaRPr lang="en-IN" sz="18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Bit plane complexity based steganography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7F13A-B745-4C60-9B3D-93DD543F20EF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>
              <a:solidFill>
                <a:schemeClr val="tx1"/>
              </a:solidFill>
            </a:rPr>
            <a:t>Exploiting Modification Direction (EMD)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4FA5A5F8-4341-4A9C-8D10-0D6A64350FE5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BA5282-06A5-4771-A5CA-14C367EBB76A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800" kern="120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B643BB9F-5ACC-4A3A-9733-DE0D2F606B5B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AADD4D-F77F-4C47-96CD-49DFA273738C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4BEEC361-164A-4C25-AEEE-81BFD3090742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2F296-DA8F-4EC2-8830-31D511C464FF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Discrete Cosine Transform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DE6067BE-0A60-4030-B6D9-F5DAE7BF3011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Least Significant Bit (LSB) substitution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Edge image based steganography</a:t>
          </a:r>
          <a:endParaRPr lang="en-IN" sz="18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Bit plane complexity based steganography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7F13A-B745-4C60-9B3D-93DD543F20EF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>
              <a:solidFill>
                <a:schemeClr val="tx1"/>
              </a:solidFill>
            </a:rPr>
            <a:t>Exploiting Modification Direction (EMD)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4FA5A5F8-4341-4A9C-8D10-0D6A64350FE5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BA5282-06A5-4771-A5CA-14C367EBB76A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800" kern="120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B643BB9F-5ACC-4A3A-9733-DE0D2F606B5B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AADD4D-F77F-4C47-96CD-49DFA273738C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4BEEC361-164A-4C25-AEEE-81BFD3090742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2F296-DA8F-4EC2-8830-31D511C464FF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Discrete Cosine Transform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DE6067BE-0A60-4030-B6D9-F5DAE7BF3011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Least Significant Bit (LSB) substitution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Edge image based steganography</a:t>
          </a:r>
          <a:endParaRPr lang="en-IN" sz="18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Bit plane complexity based steganography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7F13A-B745-4C60-9B3D-93DD543F20EF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>
              <a:solidFill>
                <a:schemeClr val="tx1"/>
              </a:solidFill>
            </a:rPr>
            <a:t>Exploiting Modification Direction (EMD)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4FA5A5F8-4341-4A9C-8D10-0D6A64350FE5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BA5282-06A5-4771-A5CA-14C367EBB76A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800" kern="120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B643BB9F-5ACC-4A3A-9733-DE0D2F606B5B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AADD4D-F77F-4C47-96CD-49DFA273738C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4BEEC361-164A-4C25-AEEE-81BFD3090742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2F296-DA8F-4EC2-8830-31D511C464FF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Discrete Cosine Transform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DE6067BE-0A60-4030-B6D9-F5DAE7BF3011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Least Significant Bit (LSB) substitution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Edge image based steganography</a:t>
          </a:r>
          <a:endParaRPr lang="en-IN" sz="18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Bit plane complexity based steganography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7F13A-B745-4C60-9B3D-93DD543F20EF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>
              <a:solidFill>
                <a:schemeClr val="tx1"/>
              </a:solidFill>
            </a:rPr>
            <a:t>Exploiting Modification Direction (EMD)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4FA5A5F8-4341-4A9C-8D10-0D6A64350FE5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BA5282-06A5-4771-A5CA-14C367EBB76A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800" kern="120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B643BB9F-5ACC-4A3A-9733-DE0D2F606B5B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AADD4D-F77F-4C47-96CD-49DFA273738C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4BEEC361-164A-4C25-AEEE-81BFD3090742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2F296-DA8F-4EC2-8830-31D511C464FF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Discrete Cosine Transform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DE6067BE-0A60-4030-B6D9-F5DAE7BF3011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Least Significant Bit (LSB) substitution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Edge image based steganography</a:t>
          </a:r>
          <a:endParaRPr lang="en-IN" sz="18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Bit plane complexity based steganography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7F13A-B745-4C60-9B3D-93DD543F20EF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>
              <a:solidFill>
                <a:schemeClr val="tx1"/>
              </a:solidFill>
            </a:rPr>
            <a:t>Exploiting Modification Direction (EMD)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4FA5A5F8-4341-4A9C-8D10-0D6A64350FE5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BA5282-06A5-4771-A5CA-14C367EBB76A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800" kern="120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B643BB9F-5ACC-4A3A-9733-DE0D2F606B5B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AADD4D-F77F-4C47-96CD-49DFA273738C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4BEEC361-164A-4C25-AEEE-81BFD3090742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2F296-DA8F-4EC2-8830-31D511C464FF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Discrete Cosine Transform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DE6067BE-0A60-4030-B6D9-F5DAE7BF3011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47E62-7B98-4F87-A520-8F225D96ABF9}">
      <dsp:nvSpPr>
        <dsp:cNvPr id="0" name=""/>
        <dsp:cNvSpPr/>
      </dsp:nvSpPr>
      <dsp:spPr>
        <a:xfrm>
          <a:off x="-5797515" y="-887861"/>
          <a:ext cx="6906310" cy="6906310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6995-2DDD-4DE2-B8BE-E794EF150355}">
      <dsp:nvSpPr>
        <dsp:cNvPr id="0" name=""/>
        <dsp:cNvSpPr/>
      </dsp:nvSpPr>
      <dsp:spPr>
        <a:xfrm>
          <a:off x="359910" y="233236"/>
          <a:ext cx="8769595" cy="46626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Least Significant Bit (LSB) substitution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59910" y="233236"/>
        <a:ext cx="8769595" cy="466267"/>
      </dsp:txXfrm>
    </dsp:sp>
    <dsp:sp modelId="{C95F31FC-FFF4-4A51-886D-58F62FC2C378}">
      <dsp:nvSpPr>
        <dsp:cNvPr id="0" name=""/>
        <dsp:cNvSpPr/>
      </dsp:nvSpPr>
      <dsp:spPr>
        <a:xfrm>
          <a:off x="68493" y="174953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041-6235-4525-9741-394910C8EF2D}">
      <dsp:nvSpPr>
        <dsp:cNvPr id="0" name=""/>
        <dsp:cNvSpPr/>
      </dsp:nvSpPr>
      <dsp:spPr>
        <a:xfrm>
          <a:off x="782158" y="933048"/>
          <a:ext cx="8347348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Edge image based steganography</a:t>
          </a:r>
          <a:endParaRPr lang="en-IN" sz="1800" kern="1200">
            <a:solidFill>
              <a:schemeClr val="tx1"/>
            </a:solidFill>
          </a:endParaRPr>
        </a:p>
      </dsp:txBody>
      <dsp:txXfrm>
        <a:off x="782158" y="933048"/>
        <a:ext cx="8347348" cy="466267"/>
      </dsp:txXfrm>
    </dsp:sp>
    <dsp:sp modelId="{9543D6E4-D281-4A2C-A66B-F9642F8B4B79}">
      <dsp:nvSpPr>
        <dsp:cNvPr id="0" name=""/>
        <dsp:cNvSpPr/>
      </dsp:nvSpPr>
      <dsp:spPr>
        <a:xfrm>
          <a:off x="490740" y="874765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8FFE-2BB7-4005-AE62-6D1C2E318630}">
      <dsp:nvSpPr>
        <dsp:cNvPr id="0" name=""/>
        <dsp:cNvSpPr/>
      </dsp:nvSpPr>
      <dsp:spPr>
        <a:xfrm>
          <a:off x="1013547" y="1632347"/>
          <a:ext cx="811595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Bit plane complexity based steganography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013547" y="1632347"/>
        <a:ext cx="8115958" cy="466267"/>
      </dsp:txXfrm>
    </dsp:sp>
    <dsp:sp modelId="{D533D656-B155-41F2-8549-7243D21C6DD5}">
      <dsp:nvSpPr>
        <dsp:cNvPr id="0" name=""/>
        <dsp:cNvSpPr/>
      </dsp:nvSpPr>
      <dsp:spPr>
        <a:xfrm>
          <a:off x="722130" y="1574064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7F13A-B745-4C60-9B3D-93DD543F20EF}">
      <dsp:nvSpPr>
        <dsp:cNvPr id="0" name=""/>
        <dsp:cNvSpPr/>
      </dsp:nvSpPr>
      <dsp:spPr>
        <a:xfrm>
          <a:off x="1087428" y="2332160"/>
          <a:ext cx="804207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>
              <a:solidFill>
                <a:schemeClr val="tx1"/>
              </a:solidFill>
            </a:rPr>
            <a:t>Exploiting Modification Direction (EMD)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087428" y="2332160"/>
        <a:ext cx="8042078" cy="466267"/>
      </dsp:txXfrm>
    </dsp:sp>
    <dsp:sp modelId="{4FA5A5F8-4341-4A9C-8D10-0D6A64350FE5}">
      <dsp:nvSpPr>
        <dsp:cNvPr id="0" name=""/>
        <dsp:cNvSpPr/>
      </dsp:nvSpPr>
      <dsp:spPr>
        <a:xfrm>
          <a:off x="796010" y="2273876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BA5282-06A5-4771-A5CA-14C367EBB76A}">
      <dsp:nvSpPr>
        <dsp:cNvPr id="0" name=""/>
        <dsp:cNvSpPr/>
      </dsp:nvSpPr>
      <dsp:spPr>
        <a:xfrm>
          <a:off x="1013547" y="3031972"/>
          <a:ext cx="8115958" cy="466267"/>
        </a:xfrm>
        <a:prstGeom prst="rect">
          <a:avLst/>
        </a:prstGeom>
        <a:solidFill>
          <a:schemeClr val="accent1">
            <a:shade val="50000"/>
            <a:hueOff val="72746"/>
            <a:satOff val="4138"/>
            <a:lumOff val="311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Sparse pixels from histogram and Euclidean distance Measure in spatial domain</a:t>
          </a:r>
          <a:endParaRPr lang="en-IN" sz="1800" kern="1200">
            <a:solidFill>
              <a:schemeClr val="tx1"/>
            </a:solidFill>
          </a:endParaRPr>
        </a:p>
      </dsp:txBody>
      <dsp:txXfrm>
        <a:off x="1013547" y="3031972"/>
        <a:ext cx="8115958" cy="466267"/>
      </dsp:txXfrm>
    </dsp:sp>
    <dsp:sp modelId="{B643BB9F-5ACC-4A3A-9733-DE0D2F606B5B}">
      <dsp:nvSpPr>
        <dsp:cNvPr id="0" name=""/>
        <dsp:cNvSpPr/>
      </dsp:nvSpPr>
      <dsp:spPr>
        <a:xfrm>
          <a:off x="722130" y="2973688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2746"/>
              <a:satOff val="4138"/>
              <a:lumOff val="311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AADD4D-F77F-4C47-96CD-49DFA273738C}">
      <dsp:nvSpPr>
        <dsp:cNvPr id="0" name=""/>
        <dsp:cNvSpPr/>
      </dsp:nvSpPr>
      <dsp:spPr>
        <a:xfrm>
          <a:off x="782158" y="3731271"/>
          <a:ext cx="8347348" cy="466267"/>
        </a:xfrm>
        <a:prstGeom prst="rect">
          <a:avLst/>
        </a:prstGeom>
        <a:solidFill>
          <a:schemeClr val="accent1">
            <a:shade val="50000"/>
            <a:hueOff val="48497"/>
            <a:satOff val="2759"/>
            <a:lumOff val="207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Pixel Value Differencing (PVD) based steganography 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782158" y="3731271"/>
        <a:ext cx="8347348" cy="466267"/>
      </dsp:txXfrm>
    </dsp:sp>
    <dsp:sp modelId="{4BEEC361-164A-4C25-AEEE-81BFD3090742}">
      <dsp:nvSpPr>
        <dsp:cNvPr id="0" name=""/>
        <dsp:cNvSpPr/>
      </dsp:nvSpPr>
      <dsp:spPr>
        <a:xfrm>
          <a:off x="490740" y="3672987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8497"/>
              <a:satOff val="2759"/>
              <a:lumOff val="20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2F296-DA8F-4EC2-8830-31D511C464FF}">
      <dsp:nvSpPr>
        <dsp:cNvPr id="0" name=""/>
        <dsp:cNvSpPr/>
      </dsp:nvSpPr>
      <dsp:spPr>
        <a:xfrm>
          <a:off x="359910" y="4431083"/>
          <a:ext cx="8769595" cy="466267"/>
        </a:xfrm>
        <a:prstGeom prst="rect">
          <a:avLst/>
        </a:prstGeom>
        <a:solidFill>
          <a:schemeClr val="accent1">
            <a:shade val="50000"/>
            <a:hueOff val="24249"/>
            <a:satOff val="1379"/>
            <a:lumOff val="103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10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Discrete Cosine Transform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59910" y="4431083"/>
        <a:ext cx="8769595" cy="466267"/>
      </dsp:txXfrm>
    </dsp:sp>
    <dsp:sp modelId="{DE6067BE-0A60-4030-B6D9-F5DAE7BF3011}">
      <dsp:nvSpPr>
        <dsp:cNvPr id="0" name=""/>
        <dsp:cNvSpPr/>
      </dsp:nvSpPr>
      <dsp:spPr>
        <a:xfrm>
          <a:off x="68493" y="4372800"/>
          <a:ext cx="582834" cy="582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249"/>
              <a:satOff val="1379"/>
              <a:lumOff val="103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pPr/>
              <a:t>2018/11/27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pPr/>
              <a:t>2018/11/27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9" name="Picture Placeholder 7" descr="Black wood grain" title="Black wood grain">
            <a:extLst>
              <a:ext uri="{FF2B5EF4-FFF2-40B4-BE49-F238E27FC236}">
                <a16:creationId xmlns:a16="http://schemas.microsoft.com/office/drawing/2014/main" id="{5BB05AA6-CB96-4309-B3CA-47015F141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987" y="1143000"/>
            <a:ext cx="1137214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96344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27FDD0-048F-481D-85DE-547999648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FDAEF-0E8F-4871-A404-CCB19316DED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027525-FBC0-44A2-A245-61C897F0440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F6BD13-8DAA-496D-86E4-8131FA8FFB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3B0366-940B-465D-BF30-B67C59109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061D06-644C-47C0-8586-D6DB039C96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DD9CC9-9501-4117-BD8A-1F2A4198CB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2FE8AD-7012-428F-A757-24B27E6505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F1426C-166F-47F7-B2CC-C392A432B8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69ACB0-B54E-4FD8-A485-CE46304159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0CAF14-EB6C-40BF-9D0C-DA2AF387D0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48845B-4F80-4E3A-9666-B2A80D121D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257F68-96EC-4DCF-856A-F007B388B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1926C5-3382-4E81-A45B-1482150B51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4D694-AC97-47A7-9A1E-B549E4AA95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464CAE-5F0C-4391-9569-9A414BA2E6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7F740D-FC10-4F04-B646-5A99254C8F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939CC8-ED02-4108-91BC-56435300A5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0952202" y="6082026"/>
            <a:ext cx="278418" cy="274324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0DDF41-592A-4AFF-9539-F37DE2FAD6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14416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caption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7EA1FC-8BB5-4A7B-AF35-29D6C20CCD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8FD0A8-19A4-4749-B381-27DB51EAD8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7A30CC-10FF-4CEB-BF75-E990BD5EC5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ZA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ZA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992619-D12C-48DC-8195-3B6B891EF17A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9980476" y="-1"/>
            <a:ext cx="22115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14.xml"/><Relationship Id="rId7" Type="http://schemas.openxmlformats.org/officeDocument/2006/relationships/diagramColors" Target="../diagrams/colors2.xml"/><Relationship Id="rId2" Type="http://schemas.openxmlformats.org/officeDocument/2006/relationships/customXml" Target="../../customXml/item50.xml"/><Relationship Id="rId1" Type="http://schemas.openxmlformats.org/officeDocument/2006/relationships/customXml" Target="../../customXml/item4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7.emf"/><Relationship Id="rId4" Type="http://schemas.openxmlformats.org/officeDocument/2006/relationships/diagramData" Target="../diagrams/data2.xml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customXml" Target="../../customXml/item39.xml"/><Relationship Id="rId7" Type="http://schemas.openxmlformats.org/officeDocument/2006/relationships/diagramLayout" Target="../diagrams/layout3.xml"/><Relationship Id="rId12" Type="http://schemas.openxmlformats.org/officeDocument/2006/relationships/image" Target="../media/image7.emf"/><Relationship Id="rId2" Type="http://schemas.openxmlformats.org/officeDocument/2006/relationships/customXml" Target="../../customXml/item38.xml"/><Relationship Id="rId1" Type="http://schemas.openxmlformats.org/officeDocument/2006/relationships/customXml" Target="../../customXml/item36.xml"/><Relationship Id="rId6" Type="http://schemas.openxmlformats.org/officeDocument/2006/relationships/diagramData" Target="../diagrams/data3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14.xml"/><Relationship Id="rId10" Type="http://schemas.microsoft.com/office/2007/relationships/diagramDrawing" Target="../diagrams/drawing3.xml"/><Relationship Id="rId4" Type="http://schemas.openxmlformats.org/officeDocument/2006/relationships/customXml" Target="../../customXml/item43.xml"/><Relationship Id="rId9" Type="http://schemas.openxmlformats.org/officeDocument/2006/relationships/diagramColors" Target="../diagrams/colors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7.emf"/><Relationship Id="rId3" Type="http://schemas.openxmlformats.org/officeDocument/2006/relationships/customXml" Target="../../customXml/item31.xml"/><Relationship Id="rId7" Type="http://schemas.openxmlformats.org/officeDocument/2006/relationships/diagramData" Target="../diagrams/data4.xml"/><Relationship Id="rId12" Type="http://schemas.openxmlformats.org/officeDocument/2006/relationships/image" Target="../media/image10.png"/><Relationship Id="rId2" Type="http://schemas.openxmlformats.org/officeDocument/2006/relationships/customXml" Target="../../customXml/item29.xml"/><Relationship Id="rId1" Type="http://schemas.openxmlformats.org/officeDocument/2006/relationships/customXml" Target="../../customXml/item28.xml"/><Relationship Id="rId6" Type="http://schemas.openxmlformats.org/officeDocument/2006/relationships/slideLayout" Target="../slideLayouts/slideLayout14.xml"/><Relationship Id="rId11" Type="http://schemas.microsoft.com/office/2007/relationships/diagramDrawing" Target="../diagrams/drawing4.xml"/><Relationship Id="rId5" Type="http://schemas.openxmlformats.org/officeDocument/2006/relationships/customXml" Target="../../customXml/item35.xml"/><Relationship Id="rId10" Type="http://schemas.openxmlformats.org/officeDocument/2006/relationships/diagramColors" Target="../diagrams/colors4.xml"/><Relationship Id="rId4" Type="http://schemas.openxmlformats.org/officeDocument/2006/relationships/customXml" Target="../../customXml/item30.xml"/><Relationship Id="rId9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10.png"/><Relationship Id="rId3" Type="http://schemas.openxmlformats.org/officeDocument/2006/relationships/customXml" Target="../../customXml/item23.xml"/><Relationship Id="rId7" Type="http://schemas.openxmlformats.org/officeDocument/2006/relationships/slideLayout" Target="../slideLayouts/slideLayout14.xml"/><Relationship Id="rId12" Type="http://schemas.microsoft.com/office/2007/relationships/diagramDrawing" Target="../diagrams/drawing5.xml"/><Relationship Id="rId2" Type="http://schemas.openxmlformats.org/officeDocument/2006/relationships/customXml" Target="../../customXml/item21.xml"/><Relationship Id="rId1" Type="http://schemas.openxmlformats.org/officeDocument/2006/relationships/customXml" Target="../../customXml/item20.xml"/><Relationship Id="rId6" Type="http://schemas.openxmlformats.org/officeDocument/2006/relationships/customXml" Target="../../customXml/item27.xml"/><Relationship Id="rId11" Type="http://schemas.openxmlformats.org/officeDocument/2006/relationships/diagramColors" Target="../diagrams/colors5.xml"/><Relationship Id="rId5" Type="http://schemas.openxmlformats.org/officeDocument/2006/relationships/customXml" Target="../../customXml/item24.xml"/><Relationship Id="rId10" Type="http://schemas.openxmlformats.org/officeDocument/2006/relationships/diagramQuickStyle" Target="../diagrams/quickStyle5.xml"/><Relationship Id="rId4" Type="http://schemas.openxmlformats.org/officeDocument/2006/relationships/customXml" Target="../../customXml/item22.xml"/><Relationship Id="rId9" Type="http://schemas.openxmlformats.org/officeDocument/2006/relationships/diagramLayout" Target="../diagrams/layout5.xml"/><Relationship Id="rId14" Type="http://schemas.openxmlformats.org/officeDocument/2006/relationships/image" Target="../media/image7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microsoft.com/office/2007/relationships/diagramDrawing" Target="../diagrams/drawing6.xml"/><Relationship Id="rId3" Type="http://schemas.openxmlformats.org/officeDocument/2006/relationships/customXml" Target="../../customXml/item15.xml"/><Relationship Id="rId7" Type="http://schemas.openxmlformats.org/officeDocument/2006/relationships/customXml" Target="../../customXml/item19.xml"/><Relationship Id="rId12" Type="http://schemas.openxmlformats.org/officeDocument/2006/relationships/diagramColors" Target="../diagrams/colors6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12.xml"/><Relationship Id="rId6" Type="http://schemas.openxmlformats.org/officeDocument/2006/relationships/customXml" Target="../../customXml/item17.xml"/><Relationship Id="rId11" Type="http://schemas.openxmlformats.org/officeDocument/2006/relationships/diagramQuickStyle" Target="../diagrams/quickStyle6.xml"/><Relationship Id="rId5" Type="http://schemas.openxmlformats.org/officeDocument/2006/relationships/customXml" Target="../../customXml/item16.xml"/><Relationship Id="rId15" Type="http://schemas.openxmlformats.org/officeDocument/2006/relationships/image" Target="../media/image7.emf"/><Relationship Id="rId10" Type="http://schemas.openxmlformats.org/officeDocument/2006/relationships/diagramLayout" Target="../diagrams/layout6.xml"/><Relationship Id="rId4" Type="http://schemas.openxmlformats.org/officeDocument/2006/relationships/customXml" Target="../../customXml/item14.xml"/><Relationship Id="rId9" Type="http://schemas.openxmlformats.org/officeDocument/2006/relationships/diagramData" Target="../diagrams/data6.xml"/><Relationship Id="rId1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1.xml"/><Relationship Id="rId13" Type="http://schemas.openxmlformats.org/officeDocument/2006/relationships/diagramColors" Target="../diagrams/colors7.xml"/><Relationship Id="rId3" Type="http://schemas.openxmlformats.org/officeDocument/2006/relationships/customXml" Target="../../customXml/item7.xml"/><Relationship Id="rId7" Type="http://schemas.openxmlformats.org/officeDocument/2006/relationships/customXml" Target="../../customXml/item10.xml"/><Relationship Id="rId12" Type="http://schemas.openxmlformats.org/officeDocument/2006/relationships/diagramQuickStyle" Target="../diagrams/quickStyle7.xml"/><Relationship Id="rId2" Type="http://schemas.openxmlformats.org/officeDocument/2006/relationships/customXml" Target="../../customXml/item5.xml"/><Relationship Id="rId16" Type="http://schemas.openxmlformats.org/officeDocument/2006/relationships/image" Target="../media/image7.emf"/><Relationship Id="rId1" Type="http://schemas.openxmlformats.org/officeDocument/2006/relationships/customXml" Target="../../customXml/item4.xml"/><Relationship Id="rId6" Type="http://schemas.openxmlformats.org/officeDocument/2006/relationships/customXml" Target="../../customXml/item9.xml"/><Relationship Id="rId11" Type="http://schemas.openxmlformats.org/officeDocument/2006/relationships/diagramLayout" Target="../diagrams/layout7.xml"/><Relationship Id="rId5" Type="http://schemas.openxmlformats.org/officeDocument/2006/relationships/customXml" Target="../../customXml/item8.xml"/><Relationship Id="rId15" Type="http://schemas.openxmlformats.org/officeDocument/2006/relationships/image" Target="../media/image10.png"/><Relationship Id="rId10" Type="http://schemas.openxmlformats.org/officeDocument/2006/relationships/diagramData" Target="../diagrams/data7.xml"/><Relationship Id="rId4" Type="http://schemas.openxmlformats.org/officeDocument/2006/relationships/customXml" Target="../../customXml/item6.xml"/><Relationship Id="rId9" Type="http://schemas.openxmlformats.org/officeDocument/2006/relationships/slideLayout" Target="../slideLayouts/slideLayout14.xml"/><Relationship Id="rId14" Type="http://schemas.microsoft.com/office/2007/relationships/diagramDrawing" Target="../diagrams/drawing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mailto:kiruthika.k@research.iiit.ac.in" TargetMode="Externa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14.xml"/><Relationship Id="rId1" Type="http://schemas.openxmlformats.org/officeDocument/2006/relationships/customXml" Target="../../customXml/item5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27771" y="0"/>
            <a:ext cx="2284549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3754877"/>
            <a:ext cx="6798250" cy="2265889"/>
          </a:xfrm>
        </p:spPr>
        <p:txBody>
          <a:bodyPr/>
          <a:lstStyle/>
          <a:p>
            <a:r>
              <a:rPr lang="en-ZA" dirty="0"/>
              <a:t>Methods in digital IMAGE steganography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0" y="4670854"/>
            <a:ext cx="4460789" cy="1184896"/>
          </a:xfrm>
          <a:effectLst>
            <a:softEdge rad="0"/>
          </a:effectLst>
        </p:spPr>
        <p:txBody>
          <a:bodyPr lIns="684000" rIns="540000"/>
          <a:lstStyle/>
          <a:p>
            <a:pPr>
              <a:spcBef>
                <a:spcPts val="100"/>
              </a:spcBef>
            </a:pPr>
            <a:r>
              <a:rPr lang="en-ZA" b="1" dirty="0"/>
              <a:t>By</a:t>
            </a:r>
          </a:p>
          <a:p>
            <a:pPr algn="r">
              <a:spcBef>
                <a:spcPts val="100"/>
              </a:spcBef>
            </a:pPr>
            <a:r>
              <a:rPr lang="en-ZA" b="1" dirty="0"/>
              <a:t>Kiruthika Kannan - 2018702001   </a:t>
            </a:r>
          </a:p>
          <a:p>
            <a:pPr algn="r">
              <a:spcBef>
                <a:spcPts val="100"/>
              </a:spcBef>
            </a:pPr>
            <a:r>
              <a:rPr lang="en-ZA" b="1" dirty="0" err="1"/>
              <a:t>Ritu</a:t>
            </a:r>
            <a:r>
              <a:rPr lang="en-ZA" b="1" dirty="0"/>
              <a:t> </a:t>
            </a:r>
            <a:r>
              <a:rPr lang="en-ZA" b="1" dirty="0" err="1"/>
              <a:t>Srivatsava</a:t>
            </a:r>
            <a:r>
              <a:rPr lang="en-ZA" b="1" dirty="0"/>
              <a:t> - 2018701002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CCE22-57EF-4C6A-A9CA-3375111CED35}"/>
              </a:ext>
            </a:extLst>
          </p:cNvPr>
          <p:cNvSpPr txBox="1"/>
          <p:nvPr/>
        </p:nvSpPr>
        <p:spPr>
          <a:xfrm>
            <a:off x="2414024" y="3570211"/>
            <a:ext cx="4779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/>
              <a:t>CSE/ECE 478 Digital Image Processing Project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2" descr="C:\Users\t-dantay\Documents\First24\checkcircle1.png">
            <a:extLst>
              <a:ext uri="{FF2B5EF4-FFF2-40B4-BE49-F238E27FC236}">
                <a16:creationId xmlns:a16="http://schemas.microsoft.com/office/drawing/2014/main" id="{85DDB0AF-187B-4857-A46C-243520EC895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9" y="1332940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89" y="2056759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D09D3-16C2-4C14-9E0C-C5C9B2EFEE1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78092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663E0-082F-43A3-A58B-AC4F53257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000" cy="432000"/>
          </a:xfrm>
        </p:spPr>
        <p:txBody>
          <a:bodyPr/>
          <a:lstStyle/>
          <a:p>
            <a:r>
              <a:rPr lang="en-US" dirty="0"/>
              <a:t>Edge image based steganography</a:t>
            </a:r>
            <a:endParaRPr lang="en-IN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8944EEB-4779-4D60-8579-92079A801BB6}"/>
              </a:ext>
            </a:extLst>
          </p:cNvPr>
          <p:cNvGrpSpPr/>
          <p:nvPr/>
        </p:nvGrpSpPr>
        <p:grpSpPr>
          <a:xfrm>
            <a:off x="299553" y="1042788"/>
            <a:ext cx="5578815" cy="5176955"/>
            <a:chOff x="419246" y="133092"/>
            <a:chExt cx="4525889" cy="3579046"/>
          </a:xfrm>
        </p:grpSpPr>
        <p:sp>
          <p:nvSpPr>
            <p:cNvPr id="42" name="Flowchart: Alternate Process 41">
              <a:extLst>
                <a:ext uri="{FF2B5EF4-FFF2-40B4-BE49-F238E27FC236}">
                  <a16:creationId xmlns:a16="http://schemas.microsoft.com/office/drawing/2014/main" id="{6EA7F79C-CB55-47C2-A46C-F02A02AC175C}"/>
                </a:ext>
              </a:extLst>
            </p:cNvPr>
            <p:cNvSpPr/>
            <p:nvPr/>
          </p:nvSpPr>
          <p:spPr>
            <a:xfrm>
              <a:off x="419246" y="166623"/>
              <a:ext cx="1172633" cy="29875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Cover Image </a:t>
              </a:r>
              <a:endParaRPr lang="en-IN" sz="1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lowchart: Alternate Process 42">
              <a:extLst>
                <a:ext uri="{FF2B5EF4-FFF2-40B4-BE49-F238E27FC236}">
                  <a16:creationId xmlns:a16="http://schemas.microsoft.com/office/drawing/2014/main" id="{2EA3FFBA-21AF-4446-B8BA-C2261122A5B1}"/>
                </a:ext>
              </a:extLst>
            </p:cNvPr>
            <p:cNvSpPr/>
            <p:nvPr/>
          </p:nvSpPr>
          <p:spPr>
            <a:xfrm>
              <a:off x="3772925" y="171205"/>
              <a:ext cx="1172210" cy="29875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Payload Image </a:t>
              </a:r>
              <a:endParaRPr lang="en-IN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4" name="Flowchart: Alternate Process 43">
              <a:extLst>
                <a:ext uri="{FF2B5EF4-FFF2-40B4-BE49-F238E27FC236}">
                  <a16:creationId xmlns:a16="http://schemas.microsoft.com/office/drawing/2014/main" id="{1A2B219F-D6D7-42DB-940C-767301F06DA7}"/>
                </a:ext>
              </a:extLst>
            </p:cNvPr>
            <p:cNvSpPr/>
            <p:nvPr/>
          </p:nvSpPr>
          <p:spPr>
            <a:xfrm>
              <a:off x="456794" y="1578233"/>
              <a:ext cx="1111167" cy="440095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 Most Significant Bits </a:t>
              </a:r>
              <a:endPara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5" name="Flowchart: Alternate Process 44">
              <a:extLst>
                <a:ext uri="{FF2B5EF4-FFF2-40B4-BE49-F238E27FC236}">
                  <a16:creationId xmlns:a16="http://schemas.microsoft.com/office/drawing/2014/main" id="{0D98D9B3-0978-423C-8EB4-6D215207F491}"/>
                </a:ext>
              </a:extLst>
            </p:cNvPr>
            <p:cNvSpPr/>
            <p:nvPr/>
          </p:nvSpPr>
          <p:spPr>
            <a:xfrm>
              <a:off x="3811072" y="1580063"/>
              <a:ext cx="1110615" cy="439774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(</a:t>
              </a:r>
              <a:r>
                <a:rPr lang="en-US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8-m) Least Significant Bits </a:t>
              </a:r>
              <a:endPara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6" name="Flowchart: Or 45">
              <a:extLst>
                <a:ext uri="{FF2B5EF4-FFF2-40B4-BE49-F238E27FC236}">
                  <a16:creationId xmlns:a16="http://schemas.microsoft.com/office/drawing/2014/main" id="{0D133713-EAA7-461D-8E00-25C146655A12}"/>
                </a:ext>
              </a:extLst>
            </p:cNvPr>
            <p:cNvSpPr/>
            <p:nvPr/>
          </p:nvSpPr>
          <p:spPr>
            <a:xfrm>
              <a:off x="2501309" y="2931815"/>
              <a:ext cx="241300" cy="251153"/>
            </a:xfrm>
            <a:prstGeom prst="flowChar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sz="3600">
                <a:solidFill>
                  <a:schemeClr val="tx1"/>
                </a:solidFill>
              </a:endParaRP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C867D7F6-6804-4E91-8C54-49285F5EDB0E}"/>
                </a:ext>
              </a:extLst>
            </p:cNvPr>
            <p:cNvSpPr/>
            <p:nvPr/>
          </p:nvSpPr>
          <p:spPr>
            <a:xfrm>
              <a:off x="2035125" y="3413379"/>
              <a:ext cx="1172210" cy="298759"/>
            </a:xfrm>
            <a:prstGeom prst="flowChartAlternateProcess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Stego Image </a:t>
              </a:r>
              <a:endPara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873E47B-2815-42A1-B009-E00DE0D9B07F}"/>
                </a:ext>
              </a:extLst>
            </p:cNvPr>
            <p:cNvCxnSpPr/>
            <p:nvPr/>
          </p:nvCxnSpPr>
          <p:spPr>
            <a:xfrm>
              <a:off x="1005563" y="465382"/>
              <a:ext cx="6815" cy="11128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E77C348-D6E6-4E5D-822B-794DB70BDE99}"/>
                </a:ext>
              </a:extLst>
            </p:cNvPr>
            <p:cNvCxnSpPr/>
            <p:nvPr/>
          </p:nvCxnSpPr>
          <p:spPr>
            <a:xfrm>
              <a:off x="4359030" y="469964"/>
              <a:ext cx="7350" cy="11100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9510A1A-888A-4203-A5DD-8F224DFBE84B}"/>
                </a:ext>
              </a:extLst>
            </p:cNvPr>
            <p:cNvCxnSpPr/>
            <p:nvPr/>
          </p:nvCxnSpPr>
          <p:spPr>
            <a:xfrm flipH="1">
              <a:off x="2621230" y="3182968"/>
              <a:ext cx="729" cy="23041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Flowchart: Alternate Process 50">
              <a:extLst>
                <a:ext uri="{FF2B5EF4-FFF2-40B4-BE49-F238E27FC236}">
                  <a16:creationId xmlns:a16="http://schemas.microsoft.com/office/drawing/2014/main" id="{84D426CB-FAEE-4A88-9A2B-498ED797DA44}"/>
                </a:ext>
              </a:extLst>
            </p:cNvPr>
            <p:cNvSpPr/>
            <p:nvPr/>
          </p:nvSpPr>
          <p:spPr>
            <a:xfrm>
              <a:off x="2066000" y="133092"/>
              <a:ext cx="1110615" cy="370144"/>
            </a:xfrm>
            <a:prstGeom prst="flowChartAlternate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Edge Image</a:t>
              </a:r>
              <a:endParaRPr lang="en-IN" sz="2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2EF9B8A5-4400-4CD5-B840-F910C4B77237}"/>
                </a:ext>
              </a:extLst>
            </p:cNvPr>
            <p:cNvSpPr/>
            <p:nvPr/>
          </p:nvSpPr>
          <p:spPr>
            <a:xfrm>
              <a:off x="2065512" y="965996"/>
              <a:ext cx="1110615" cy="439176"/>
            </a:xfrm>
            <a:prstGeom prst="flowChartAlternate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No. of replace bits m</a:t>
              </a:r>
              <a:endPara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D607803E-58CC-4836-B959-9B3A304DFB54}"/>
                </a:ext>
              </a:extLst>
            </p:cNvPr>
            <p:cNvCxnSpPr/>
            <p:nvPr/>
          </p:nvCxnSpPr>
          <p:spPr>
            <a:xfrm>
              <a:off x="1591879" y="316003"/>
              <a:ext cx="474121" cy="216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860E0BDD-86B3-4C9A-AC21-78B6D15A436E}"/>
                </a:ext>
              </a:extLst>
            </p:cNvPr>
            <p:cNvCxnSpPr/>
            <p:nvPr/>
          </p:nvCxnSpPr>
          <p:spPr>
            <a:xfrm rot="16200000" flipH="1">
              <a:off x="2238819" y="1787173"/>
              <a:ext cx="764349" cy="34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290AD05F-ABED-45E2-9992-9F9E61542FB7}"/>
                </a:ext>
              </a:extLst>
            </p:cNvPr>
            <p:cNvCxnSpPr/>
            <p:nvPr/>
          </p:nvCxnSpPr>
          <p:spPr>
            <a:xfrm rot="5400000">
              <a:off x="1897838" y="1075297"/>
              <a:ext cx="393108" cy="1052859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0243D5BB-3078-4A98-B101-9086B6FC1A15}"/>
                </a:ext>
              </a:extLst>
            </p:cNvPr>
            <p:cNvCxnSpPr/>
            <p:nvPr/>
          </p:nvCxnSpPr>
          <p:spPr>
            <a:xfrm rot="5400000">
              <a:off x="2389684" y="734372"/>
              <a:ext cx="462760" cy="48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55420D56-29CF-4434-9D40-04B8022934F1}"/>
                </a:ext>
              </a:extLst>
            </p:cNvPr>
            <p:cNvCxnSpPr/>
            <p:nvPr/>
          </p:nvCxnSpPr>
          <p:spPr>
            <a:xfrm rot="16200000" flipH="1">
              <a:off x="3018558" y="1007434"/>
              <a:ext cx="394777" cy="1190252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0F58B4C6-E3EE-44F7-9E4B-FF960B709FD9}"/>
                </a:ext>
              </a:extLst>
            </p:cNvPr>
            <p:cNvCxnSpPr/>
            <p:nvPr/>
          </p:nvCxnSpPr>
          <p:spPr>
            <a:xfrm rot="16200000" flipH="1">
              <a:off x="1237310" y="1793394"/>
              <a:ext cx="1039065" cy="1488931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C6490582-D9E7-41F1-B8AC-5BD03D4AFB48}"/>
                </a:ext>
              </a:extLst>
            </p:cNvPr>
            <p:cNvCxnSpPr/>
            <p:nvPr/>
          </p:nvCxnSpPr>
          <p:spPr>
            <a:xfrm rot="5400000">
              <a:off x="3035717" y="1726729"/>
              <a:ext cx="1037556" cy="1623771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Flowchart: Alternate Process 59">
              <a:extLst>
                <a:ext uri="{FF2B5EF4-FFF2-40B4-BE49-F238E27FC236}">
                  <a16:creationId xmlns:a16="http://schemas.microsoft.com/office/drawing/2014/main" id="{7506D939-2981-4970-B528-A6893BE9C78F}"/>
                </a:ext>
              </a:extLst>
            </p:cNvPr>
            <p:cNvSpPr/>
            <p:nvPr/>
          </p:nvSpPr>
          <p:spPr>
            <a:xfrm>
              <a:off x="1989311" y="2169521"/>
              <a:ext cx="1263710" cy="438579"/>
            </a:xfrm>
            <a:prstGeom prst="flowChartAlternate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Embedding status data</a:t>
              </a:r>
              <a:endParaRPr lang="en-IN" sz="2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4399871A-D82E-4742-9ED4-D2380B3BCEAE}"/>
                </a:ext>
              </a:extLst>
            </p:cNvPr>
            <p:cNvCxnSpPr/>
            <p:nvPr/>
          </p:nvCxnSpPr>
          <p:spPr>
            <a:xfrm rot="16200000" flipH="1">
              <a:off x="2459704" y="2769560"/>
              <a:ext cx="323716" cy="79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3016062-A56B-4A95-B8FC-51BDD9893088}"/>
              </a:ext>
            </a:extLst>
          </p:cNvPr>
          <p:cNvGrpSpPr/>
          <p:nvPr/>
        </p:nvGrpSpPr>
        <p:grpSpPr>
          <a:xfrm>
            <a:off x="6056867" y="1042788"/>
            <a:ext cx="5703133" cy="4274822"/>
            <a:chOff x="419246" y="3413379"/>
            <a:chExt cx="4367562" cy="2911221"/>
          </a:xfrm>
        </p:grpSpPr>
        <p:sp>
          <p:nvSpPr>
            <p:cNvPr id="63" name="Flowchart: Alternate Process 62">
              <a:extLst>
                <a:ext uri="{FF2B5EF4-FFF2-40B4-BE49-F238E27FC236}">
                  <a16:creationId xmlns:a16="http://schemas.microsoft.com/office/drawing/2014/main" id="{42782B9E-204E-4106-B650-CE3081B3F300}"/>
                </a:ext>
              </a:extLst>
            </p:cNvPr>
            <p:cNvSpPr/>
            <p:nvPr/>
          </p:nvSpPr>
          <p:spPr>
            <a:xfrm>
              <a:off x="2035125" y="3413379"/>
              <a:ext cx="1172210" cy="298759"/>
            </a:xfrm>
            <a:prstGeom prst="flowChartAlternateProcess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Stego Image </a:t>
              </a:r>
              <a:endPara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4" name="Flowchart: Alternate Process 63">
              <a:extLst>
                <a:ext uri="{FF2B5EF4-FFF2-40B4-BE49-F238E27FC236}">
                  <a16:creationId xmlns:a16="http://schemas.microsoft.com/office/drawing/2014/main" id="{7046CD72-EB9D-48F3-89D3-F065F7F60930}"/>
                </a:ext>
              </a:extLst>
            </p:cNvPr>
            <p:cNvSpPr/>
            <p:nvPr/>
          </p:nvSpPr>
          <p:spPr>
            <a:xfrm>
              <a:off x="456794" y="5822260"/>
              <a:ext cx="1073067" cy="45782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Extracted Cover Image </a:t>
              </a:r>
              <a:endParaRPr lang="en-IN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5" name="Flowchart: Alternate Process 64">
              <a:extLst>
                <a:ext uri="{FF2B5EF4-FFF2-40B4-BE49-F238E27FC236}">
                  <a16:creationId xmlns:a16="http://schemas.microsoft.com/office/drawing/2014/main" id="{C94A33E1-2EFB-4275-ADB1-19930664D826}"/>
                </a:ext>
              </a:extLst>
            </p:cNvPr>
            <p:cNvSpPr/>
            <p:nvPr/>
          </p:nvSpPr>
          <p:spPr>
            <a:xfrm>
              <a:off x="3614598" y="5852639"/>
              <a:ext cx="1172210" cy="47196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Extracted Payload Image </a:t>
              </a:r>
              <a:endParaRPr lang="en-IN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6" name="Flowchart: Alternate Process 65">
              <a:extLst>
                <a:ext uri="{FF2B5EF4-FFF2-40B4-BE49-F238E27FC236}">
                  <a16:creationId xmlns:a16="http://schemas.microsoft.com/office/drawing/2014/main" id="{40674BFE-1462-4700-A01D-0E21FD8705FA}"/>
                </a:ext>
              </a:extLst>
            </p:cNvPr>
            <p:cNvSpPr/>
            <p:nvPr/>
          </p:nvSpPr>
          <p:spPr>
            <a:xfrm>
              <a:off x="419246" y="4943268"/>
              <a:ext cx="1110615" cy="439774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 Most Significant Bits </a:t>
              </a:r>
              <a:endParaRPr lang="en-IN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7" name="Flowchart: Alternate Process 66">
              <a:extLst>
                <a:ext uri="{FF2B5EF4-FFF2-40B4-BE49-F238E27FC236}">
                  <a16:creationId xmlns:a16="http://schemas.microsoft.com/office/drawing/2014/main" id="{F1D2EF58-716F-4872-A0AB-71E80A26055D}"/>
                </a:ext>
              </a:extLst>
            </p:cNvPr>
            <p:cNvSpPr/>
            <p:nvPr/>
          </p:nvSpPr>
          <p:spPr>
            <a:xfrm>
              <a:off x="3646885" y="4926692"/>
              <a:ext cx="1110615" cy="439176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(8-m) Least Significant Bits </a:t>
              </a:r>
              <a:endParaRPr lang="en-IN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4952F3D-E938-441E-8706-8DD7AA2A7EE5}"/>
                </a:ext>
              </a:extLst>
            </p:cNvPr>
            <p:cNvCxnSpPr/>
            <p:nvPr/>
          </p:nvCxnSpPr>
          <p:spPr>
            <a:xfrm>
              <a:off x="974554" y="5383042"/>
              <a:ext cx="18774" cy="4392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FA30ED9-7D21-47FB-8BED-408C77D573AF}"/>
                </a:ext>
              </a:extLst>
            </p:cNvPr>
            <p:cNvCxnSpPr/>
            <p:nvPr/>
          </p:nvCxnSpPr>
          <p:spPr>
            <a:xfrm flipH="1">
              <a:off x="4200703" y="5365489"/>
              <a:ext cx="1490" cy="4867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Flowchart: Alternate Process 69">
              <a:extLst>
                <a:ext uri="{FF2B5EF4-FFF2-40B4-BE49-F238E27FC236}">
                  <a16:creationId xmlns:a16="http://schemas.microsoft.com/office/drawing/2014/main" id="{E131E4FB-0390-498F-BEAB-E00C59E97414}"/>
                </a:ext>
              </a:extLst>
            </p:cNvPr>
            <p:cNvSpPr/>
            <p:nvPr/>
          </p:nvSpPr>
          <p:spPr>
            <a:xfrm>
              <a:off x="2070298" y="4945939"/>
              <a:ext cx="1110615" cy="438579"/>
            </a:xfrm>
            <a:prstGeom prst="flowChartAlternate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No. of replace bits m</a:t>
              </a:r>
              <a:endParaRPr lang="en-IN" sz="20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67132E1E-9C2D-408E-B730-667BDE906071}"/>
                </a:ext>
              </a:extLst>
            </p:cNvPr>
            <p:cNvCxnSpPr/>
            <p:nvPr/>
          </p:nvCxnSpPr>
          <p:spPr>
            <a:xfrm rot="5400000">
              <a:off x="1182327" y="3504364"/>
              <a:ext cx="1231130" cy="1646676"/>
            </a:xfrm>
            <a:prstGeom prst="bentConnector3">
              <a:avLst>
                <a:gd name="adj1" fmla="val 2894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77AC84DF-9DBA-46F5-A6F9-9104C4FCEC17}"/>
                </a:ext>
              </a:extLst>
            </p:cNvPr>
            <p:cNvCxnSpPr/>
            <p:nvPr/>
          </p:nvCxnSpPr>
          <p:spPr>
            <a:xfrm rot="16200000" flipH="1">
              <a:off x="2804435" y="3528932"/>
              <a:ext cx="1214554" cy="1580963"/>
            </a:xfrm>
            <a:prstGeom prst="bentConnector3">
              <a:avLst>
                <a:gd name="adj1" fmla="val 2911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75708B4C-AC4B-4626-A4F4-5D982B3815BA}"/>
                </a:ext>
              </a:extLst>
            </p:cNvPr>
            <p:cNvCxnSpPr/>
            <p:nvPr/>
          </p:nvCxnSpPr>
          <p:spPr>
            <a:xfrm rot="10800000">
              <a:off x="1529862" y="5163155"/>
              <a:ext cx="540437" cy="207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63AF1519-EECC-4536-9D20-5A5239645C10}"/>
                </a:ext>
              </a:extLst>
            </p:cNvPr>
            <p:cNvCxnSpPr/>
            <p:nvPr/>
          </p:nvCxnSpPr>
          <p:spPr>
            <a:xfrm>
              <a:off x="3134019" y="5145891"/>
              <a:ext cx="512866" cy="3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3887A8A-2578-4D83-B4C4-7E75E732926A}"/>
                </a:ext>
              </a:extLst>
            </p:cNvPr>
            <p:cNvCxnSpPr/>
            <p:nvPr/>
          </p:nvCxnSpPr>
          <p:spPr>
            <a:xfrm flipH="1">
              <a:off x="2621136" y="3712138"/>
              <a:ext cx="94" cy="5826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Flowchart: Alternate Process 75">
              <a:extLst>
                <a:ext uri="{FF2B5EF4-FFF2-40B4-BE49-F238E27FC236}">
                  <a16:creationId xmlns:a16="http://schemas.microsoft.com/office/drawing/2014/main" id="{0D84424A-3356-409F-8867-D7BCA288A3DF}"/>
                </a:ext>
              </a:extLst>
            </p:cNvPr>
            <p:cNvSpPr/>
            <p:nvPr/>
          </p:nvSpPr>
          <p:spPr>
            <a:xfrm>
              <a:off x="1989311" y="4294819"/>
              <a:ext cx="1263650" cy="437981"/>
            </a:xfrm>
            <a:prstGeom prst="flowChartAlternate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Embedding status data</a:t>
              </a:r>
              <a:endPara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B3C53529-1E60-4E87-ABFE-BBAF5BBE6AF2}"/>
                </a:ext>
              </a:extLst>
            </p:cNvPr>
            <p:cNvCxnSpPr/>
            <p:nvPr/>
          </p:nvCxnSpPr>
          <p:spPr>
            <a:xfrm rot="16200000" flipH="1">
              <a:off x="2516810" y="4836732"/>
              <a:ext cx="213122" cy="447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8" name="Slide Number Placeholder 77">
            <a:extLst>
              <a:ext uri="{FF2B5EF4-FFF2-40B4-BE49-F238E27FC236}">
                <a16:creationId xmlns:a16="http://schemas.microsoft.com/office/drawing/2014/main" id="{7BBF710F-7046-44D2-9270-6967DCBEBE5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37821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0E3-D15D-473D-AD99-F7C67ACD2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image based steganography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B2F52-B493-4C1E-921A-D38BBC333C6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68605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0E3-D15D-473D-AD99-F7C67ACD2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image based steganography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1E61AF-B1E9-4FB7-AD06-01DB0EF92E8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11073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3" name="Picture 2" descr="C:\Users\t-dantay\Documents\First24\checkcircle1.png">
            <a:extLst>
              <a:ext uri="{FF2B5EF4-FFF2-40B4-BE49-F238E27FC236}">
                <a16:creationId xmlns:a16="http://schemas.microsoft.com/office/drawing/2014/main" id="{85DDB0AF-187B-4857-A46C-243520EC895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9" y="1332940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-dantay\Documents\First24\checkcircle1.png">
            <a:extLst>
              <a:ext uri="{FF2B5EF4-FFF2-40B4-BE49-F238E27FC236}">
                <a16:creationId xmlns:a16="http://schemas.microsoft.com/office/drawing/2014/main" id="{6B72E21A-CD64-480E-B890-C51A02469E46}"/>
              </a:ext>
            </a:extLst>
          </p:cNvPr>
          <p:cNvPicPr>
            <a:picLocks noChangeAspect="1" noChangeArrowheads="1"/>
          </p:cNvPicPr>
          <p:nvPr>
            <p:custDataLst>
              <p:custData r:id="rId2"/>
              <p:custData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1" y="202358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75" y="2761095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2E1D44-C0DB-4F71-B473-47B5534DB70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58660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0E3-D15D-473D-AD99-F7C67ACD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03" y="382572"/>
            <a:ext cx="9984746" cy="1026098"/>
          </a:xfrm>
        </p:spPr>
        <p:txBody>
          <a:bodyPr/>
          <a:lstStyle/>
          <a:p>
            <a:pPr lvl="0"/>
            <a:r>
              <a:rPr lang="en-US" dirty="0"/>
              <a:t>Bit plane complexity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007403-554B-4040-8B2C-5CD13BBDC0D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75521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0E3-D15D-473D-AD99-F7C67ACD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83" y="153593"/>
            <a:ext cx="9984746" cy="1026098"/>
          </a:xfrm>
        </p:spPr>
        <p:txBody>
          <a:bodyPr/>
          <a:lstStyle/>
          <a:p>
            <a:pPr lvl="0"/>
            <a:r>
              <a:rPr lang="en-US" dirty="0"/>
              <a:t>Bit plane complexity based steganography</a:t>
            </a:r>
            <a:endParaRPr lang="en-IN" dirty="0"/>
          </a:p>
        </p:txBody>
      </p:sp>
      <p:grpSp>
        <p:nvGrpSpPr>
          <p:cNvPr id="3" name="Canvas 58">
            <a:extLst>
              <a:ext uri="{FF2B5EF4-FFF2-40B4-BE49-F238E27FC236}">
                <a16:creationId xmlns:a16="http://schemas.microsoft.com/office/drawing/2014/main" id="{1032922B-21FF-4340-93F2-13F2FF950CA1}"/>
              </a:ext>
            </a:extLst>
          </p:cNvPr>
          <p:cNvGrpSpPr/>
          <p:nvPr/>
        </p:nvGrpSpPr>
        <p:grpSpPr>
          <a:xfrm>
            <a:off x="847725" y="795971"/>
            <a:ext cx="8172450" cy="5622685"/>
            <a:chOff x="0" y="0"/>
            <a:chExt cx="5486400" cy="46945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9D405A-D3E1-4E64-B3F5-B1C5BA08C122}"/>
                </a:ext>
              </a:extLst>
            </p:cNvPr>
            <p:cNvSpPr/>
            <p:nvPr/>
          </p:nvSpPr>
          <p:spPr>
            <a:xfrm>
              <a:off x="0" y="0"/>
              <a:ext cx="5486400" cy="4694555"/>
            </a:xfrm>
            <a:prstGeom prst="rect">
              <a:avLst/>
            </a:prstGeom>
          </p:spPr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5E0BF26-D418-4A5B-A43F-4F0236D1DA75}"/>
                </a:ext>
              </a:extLst>
            </p:cNvPr>
            <p:cNvGrpSpPr/>
            <p:nvPr/>
          </p:nvGrpSpPr>
          <p:grpSpPr>
            <a:xfrm>
              <a:off x="267124" y="245957"/>
              <a:ext cx="4984811" cy="4380845"/>
              <a:chOff x="267124" y="245957"/>
              <a:chExt cx="4984811" cy="4380845"/>
            </a:xfrm>
          </p:grpSpPr>
          <p:sp>
            <p:nvSpPr>
              <p:cNvPr id="6" name="Flowchart: Alternate Process 5">
                <a:extLst>
                  <a:ext uri="{FF2B5EF4-FFF2-40B4-BE49-F238E27FC236}">
                    <a16:creationId xmlns:a16="http://schemas.microsoft.com/office/drawing/2014/main" id="{DB463B6B-F384-4D13-BF78-D6DEEECBF26E}"/>
                  </a:ext>
                </a:extLst>
              </p:cNvPr>
              <p:cNvSpPr/>
              <p:nvPr/>
            </p:nvSpPr>
            <p:spPr>
              <a:xfrm>
                <a:off x="267124" y="254000"/>
                <a:ext cx="990600" cy="283633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Cover Image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242C5B23-F999-47DD-9724-6287FBADE304}"/>
                  </a:ext>
                </a:extLst>
              </p:cNvPr>
              <p:cNvSpPr/>
              <p:nvPr/>
            </p:nvSpPr>
            <p:spPr>
              <a:xfrm>
                <a:off x="4025901" y="245957"/>
                <a:ext cx="990600" cy="283210"/>
              </a:xfrm>
              <a:prstGeom prst="flowChartAlternateProcess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Payload Image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8" name="Flowchart: Alternate Process 7">
                <a:extLst>
                  <a:ext uri="{FF2B5EF4-FFF2-40B4-BE49-F238E27FC236}">
                    <a16:creationId xmlns:a16="http://schemas.microsoft.com/office/drawing/2014/main" id="{9A28866F-1ABF-41EB-A64B-600D3C7C2283}"/>
                  </a:ext>
                </a:extLst>
              </p:cNvPr>
              <p:cNvSpPr/>
              <p:nvPr/>
            </p:nvSpPr>
            <p:spPr>
              <a:xfrm>
                <a:off x="1714500" y="4343592"/>
                <a:ext cx="990600" cy="283210"/>
              </a:xfrm>
              <a:prstGeom prst="flowChartAlternateProcess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Stego Image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FC0635C-F327-4FAE-822A-E5186B515A73}"/>
                  </a:ext>
                </a:extLst>
              </p:cNvPr>
              <p:cNvSpPr/>
              <p:nvPr/>
            </p:nvSpPr>
            <p:spPr>
              <a:xfrm>
                <a:off x="267124" y="812800"/>
                <a:ext cx="977900" cy="4445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Divide into nxn blocks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4C37FF8-5E9F-41DF-80E5-DF2E453DD25C}"/>
                  </a:ext>
                </a:extLst>
              </p:cNvPr>
              <p:cNvSpPr/>
              <p:nvPr/>
            </p:nvSpPr>
            <p:spPr>
              <a:xfrm>
                <a:off x="267124" y="1667604"/>
                <a:ext cx="977900" cy="4445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BPC of each bit plane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D27D844-ECB9-4927-8F3D-32C1F7B40DBE}"/>
                  </a:ext>
                </a:extLst>
              </p:cNvPr>
              <p:cNvSpPr/>
              <p:nvPr/>
            </p:nvSpPr>
            <p:spPr>
              <a:xfrm>
                <a:off x="1566008" y="1606634"/>
                <a:ext cx="977900" cy="5650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number of bits to replace ‘m’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474D040-1FCF-4A37-BE69-B77FBB313ACE}"/>
                  </a:ext>
                </a:extLst>
              </p:cNvPr>
              <p:cNvSpPr/>
              <p:nvPr/>
            </p:nvSpPr>
            <p:spPr>
              <a:xfrm>
                <a:off x="4031763" y="688001"/>
                <a:ext cx="977900" cy="4445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Divide into nxn blocks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AB0B73D-FC16-4DEA-B5D2-BA904F9A4012}"/>
                  </a:ext>
                </a:extLst>
              </p:cNvPr>
              <p:cNvSpPr/>
              <p:nvPr/>
            </p:nvSpPr>
            <p:spPr>
              <a:xfrm>
                <a:off x="3839304" y="2863136"/>
                <a:ext cx="1400907" cy="48377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complexity conjugate of the plane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03BCF7-6EFF-4EC4-B262-7DAEB5B46BFB}"/>
                  </a:ext>
                </a:extLst>
              </p:cNvPr>
              <p:cNvSpPr/>
              <p:nvPr/>
            </p:nvSpPr>
            <p:spPr>
              <a:xfrm>
                <a:off x="4031763" y="1371678"/>
                <a:ext cx="977900" cy="4445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BPC of each bit plane</a:t>
                </a:r>
                <a:endParaRPr lang="en-IN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5" name="Flowchart: Decision 14">
                <a:extLst>
                  <a:ext uri="{FF2B5EF4-FFF2-40B4-BE49-F238E27FC236}">
                    <a16:creationId xmlns:a16="http://schemas.microsoft.com/office/drawing/2014/main" id="{F9C50F08-30C6-44B0-B513-CB51569FECAC}"/>
                  </a:ext>
                </a:extLst>
              </p:cNvPr>
              <p:cNvSpPr/>
              <p:nvPr/>
            </p:nvSpPr>
            <p:spPr>
              <a:xfrm>
                <a:off x="3909645" y="1992796"/>
                <a:ext cx="1240366" cy="681567"/>
              </a:xfrm>
              <a:prstGeom prst="flowChartDecision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1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If BPCS &lt; threshold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F8FC3C6-D5A0-43BF-8AE8-EA566D147B70}"/>
                  </a:ext>
                </a:extLst>
              </p:cNvPr>
              <p:cNvSpPr/>
              <p:nvPr/>
            </p:nvSpPr>
            <p:spPr>
              <a:xfrm>
                <a:off x="267124" y="2810604"/>
                <a:ext cx="977900" cy="56451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Get (8-‘m’) most significant bits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2E8FEFB-BDA4-4BDA-ADD3-89160F10F5E1}"/>
                  </a:ext>
                </a:extLst>
              </p:cNvPr>
              <p:cNvSpPr/>
              <p:nvPr/>
            </p:nvSpPr>
            <p:spPr>
              <a:xfrm>
                <a:off x="2514600" y="2812362"/>
                <a:ext cx="977900" cy="56388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Get ‘m’ least significant bits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B77E88A-B415-4328-B221-B74396125404}"/>
                  </a:ext>
                </a:extLst>
              </p:cNvPr>
              <p:cNvSpPr/>
              <p:nvPr/>
            </p:nvSpPr>
            <p:spPr>
              <a:xfrm>
                <a:off x="1788667" y="3766038"/>
                <a:ext cx="840233" cy="22236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Embed 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53C543F-C8AA-4934-8494-A2A07E4FAAF0}"/>
                  </a:ext>
                </a:extLst>
              </p:cNvPr>
              <p:cNvSpPr/>
              <p:nvPr/>
            </p:nvSpPr>
            <p:spPr>
              <a:xfrm>
                <a:off x="3851125" y="3631565"/>
                <a:ext cx="1400810" cy="48323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conjugation map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ECDF13E-7E1C-4D1E-B141-0911C5EE8E4B}"/>
                  </a:ext>
                </a:extLst>
              </p:cNvPr>
              <p:cNvCxnSpPr>
                <a:stCxn id="6" idx="2"/>
                <a:endCxn id="9" idx="0"/>
              </p:cNvCxnSpPr>
              <p:nvPr/>
            </p:nvCxnSpPr>
            <p:spPr>
              <a:xfrm flipH="1">
                <a:off x="756074" y="537633"/>
                <a:ext cx="6350" cy="2751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C7302D4-B666-425B-9832-8173A8BA0820}"/>
                  </a:ext>
                </a:extLst>
              </p:cNvPr>
              <p:cNvCxnSpPr>
                <a:stCxn id="9" idx="2"/>
                <a:endCxn id="10" idx="0"/>
              </p:cNvCxnSpPr>
              <p:nvPr/>
            </p:nvCxnSpPr>
            <p:spPr>
              <a:xfrm>
                <a:off x="756074" y="1257300"/>
                <a:ext cx="0" cy="4103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6511BE20-C4D6-49E6-AB9B-5AA2C733C963}"/>
                  </a:ext>
                </a:extLst>
              </p:cNvPr>
              <p:cNvCxnSpPr>
                <a:stCxn id="10" idx="2"/>
                <a:endCxn id="16" idx="0"/>
              </p:cNvCxnSpPr>
              <p:nvPr/>
            </p:nvCxnSpPr>
            <p:spPr>
              <a:xfrm>
                <a:off x="756074" y="2112104"/>
                <a:ext cx="0" cy="6985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35BBFB32-3275-49AE-BBA6-5642E36DB9B1}"/>
                  </a:ext>
                </a:extLst>
              </p:cNvPr>
              <p:cNvCxnSpPr>
                <a:stCxn id="10" idx="3"/>
                <a:endCxn id="11" idx="1"/>
              </p:cNvCxnSpPr>
              <p:nvPr/>
            </p:nvCxnSpPr>
            <p:spPr>
              <a:xfrm flipV="1">
                <a:off x="1245024" y="1889167"/>
                <a:ext cx="320984" cy="6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C32EBD4-8A7F-4413-B149-AADBA64A4381}"/>
                  </a:ext>
                </a:extLst>
              </p:cNvPr>
              <p:cNvCxnSpPr>
                <a:stCxn id="13" idx="1"/>
                <a:endCxn id="17" idx="3"/>
              </p:cNvCxnSpPr>
              <p:nvPr/>
            </p:nvCxnSpPr>
            <p:spPr>
              <a:xfrm flipH="1" flipV="1">
                <a:off x="3492500" y="3094302"/>
                <a:ext cx="346804" cy="107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2795224-C18D-4BE6-8D1D-B853305DF9C4}"/>
                  </a:ext>
                </a:extLst>
              </p:cNvPr>
              <p:cNvCxnSpPr>
                <a:stCxn id="15" idx="2"/>
                <a:endCxn id="13" idx="0"/>
              </p:cNvCxnSpPr>
              <p:nvPr/>
            </p:nvCxnSpPr>
            <p:spPr>
              <a:xfrm>
                <a:off x="4529828" y="2674363"/>
                <a:ext cx="9930" cy="1887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BE7B5A3-C359-491D-870E-DB8D41A25261}"/>
                  </a:ext>
                </a:extLst>
              </p:cNvPr>
              <p:cNvCxnSpPr>
                <a:stCxn id="14" idx="2"/>
                <a:endCxn id="15" idx="0"/>
              </p:cNvCxnSpPr>
              <p:nvPr/>
            </p:nvCxnSpPr>
            <p:spPr>
              <a:xfrm>
                <a:off x="4520713" y="1816178"/>
                <a:ext cx="9115" cy="1766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A472C657-4DE5-402A-A5CC-494041585F7B}"/>
                  </a:ext>
                </a:extLst>
              </p:cNvPr>
              <p:cNvCxnSpPr>
                <a:stCxn id="12" idx="2"/>
                <a:endCxn id="14" idx="0"/>
              </p:cNvCxnSpPr>
              <p:nvPr/>
            </p:nvCxnSpPr>
            <p:spPr>
              <a:xfrm>
                <a:off x="4520713" y="1132501"/>
                <a:ext cx="0" cy="2391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B9EA18A-BF38-4833-8B45-CC181B530869}"/>
                  </a:ext>
                </a:extLst>
              </p:cNvPr>
              <p:cNvCxnSpPr>
                <a:stCxn id="7" idx="2"/>
                <a:endCxn id="12" idx="0"/>
              </p:cNvCxnSpPr>
              <p:nvPr/>
            </p:nvCxnSpPr>
            <p:spPr>
              <a:xfrm flipH="1">
                <a:off x="4520713" y="529167"/>
                <a:ext cx="488" cy="158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0AC92DB9-737C-469C-8F1C-84C9ECFB0D19}"/>
                  </a:ext>
                </a:extLst>
              </p:cNvPr>
              <p:cNvCxnSpPr>
                <a:stCxn id="11" idx="2"/>
                <a:endCxn id="16" idx="3"/>
              </p:cNvCxnSpPr>
              <p:nvPr/>
            </p:nvCxnSpPr>
            <p:spPr>
              <a:xfrm rot="5400000">
                <a:off x="1189410" y="2227314"/>
                <a:ext cx="921162" cy="809934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A0CE8A9F-B023-4277-ABCA-26E093190EFC}"/>
                  </a:ext>
                </a:extLst>
              </p:cNvPr>
              <p:cNvCxnSpPr>
                <a:stCxn id="15" idx="1"/>
                <a:endCxn id="17" idx="0"/>
              </p:cNvCxnSpPr>
              <p:nvPr/>
            </p:nvCxnSpPr>
            <p:spPr>
              <a:xfrm rot="10800000" flipV="1">
                <a:off x="3003551" y="2333580"/>
                <a:ext cx="906095" cy="47878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1" name="Connector: Elbow 30">
                <a:extLst>
                  <a:ext uri="{FF2B5EF4-FFF2-40B4-BE49-F238E27FC236}">
                    <a16:creationId xmlns:a16="http://schemas.microsoft.com/office/drawing/2014/main" id="{30417FE1-C31E-41A1-BF3A-B36F234D89FD}"/>
                  </a:ext>
                </a:extLst>
              </p:cNvPr>
              <p:cNvCxnSpPr>
                <a:stCxn id="11" idx="2"/>
                <a:endCxn id="17" idx="1"/>
              </p:cNvCxnSpPr>
              <p:nvPr/>
            </p:nvCxnSpPr>
            <p:spPr>
              <a:xfrm rot="16200000" flipH="1">
                <a:off x="1823478" y="2403180"/>
                <a:ext cx="922602" cy="45964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9BFF3796-3986-4856-8396-8BA4D3BF53A9}"/>
                  </a:ext>
                </a:extLst>
              </p:cNvPr>
              <p:cNvCxnSpPr>
                <a:stCxn id="13" idx="2"/>
                <a:endCxn id="19" idx="0"/>
              </p:cNvCxnSpPr>
              <p:nvPr/>
            </p:nvCxnSpPr>
            <p:spPr>
              <a:xfrm>
                <a:off x="4539758" y="3346911"/>
                <a:ext cx="11772" cy="2846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7ADBCA8D-BF20-4C4B-BC9B-9214FEDAA96D}"/>
                  </a:ext>
                </a:extLst>
              </p:cNvPr>
              <p:cNvCxnSpPr>
                <a:stCxn id="19" idx="1"/>
                <a:endCxn id="18" idx="3"/>
              </p:cNvCxnSpPr>
              <p:nvPr/>
            </p:nvCxnSpPr>
            <p:spPr>
              <a:xfrm rot="10800000" flipV="1">
                <a:off x="2628901" y="3873182"/>
                <a:ext cx="1222225" cy="4039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4" name="Connector: Elbow 33">
                <a:extLst>
                  <a:ext uri="{FF2B5EF4-FFF2-40B4-BE49-F238E27FC236}">
                    <a16:creationId xmlns:a16="http://schemas.microsoft.com/office/drawing/2014/main" id="{86A1060F-2FCA-40DB-8D78-60CF54A09E04}"/>
                  </a:ext>
                </a:extLst>
              </p:cNvPr>
              <p:cNvCxnSpPr>
                <a:stCxn id="16" idx="2"/>
                <a:endCxn id="18" idx="1"/>
              </p:cNvCxnSpPr>
              <p:nvPr/>
            </p:nvCxnSpPr>
            <p:spPr>
              <a:xfrm rot="16200000" flipH="1">
                <a:off x="1021319" y="3109873"/>
                <a:ext cx="502103" cy="103259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5" name="Connector: Elbow 34">
                <a:extLst>
                  <a:ext uri="{FF2B5EF4-FFF2-40B4-BE49-F238E27FC236}">
                    <a16:creationId xmlns:a16="http://schemas.microsoft.com/office/drawing/2014/main" id="{9E5ABA7E-D965-4C46-96CD-CADA3953A495}"/>
                  </a:ext>
                </a:extLst>
              </p:cNvPr>
              <p:cNvCxnSpPr>
                <a:stCxn id="17" idx="2"/>
                <a:endCxn id="18" idx="0"/>
              </p:cNvCxnSpPr>
              <p:nvPr/>
            </p:nvCxnSpPr>
            <p:spPr>
              <a:xfrm rot="5400000">
                <a:off x="2411269" y="3173757"/>
                <a:ext cx="389796" cy="794766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836C5D00-E711-4478-A12D-87B2A1682564}"/>
                  </a:ext>
                </a:extLst>
              </p:cNvPr>
              <p:cNvCxnSpPr>
                <a:stCxn id="18" idx="2"/>
                <a:endCxn id="8" idx="0"/>
              </p:cNvCxnSpPr>
              <p:nvPr/>
            </p:nvCxnSpPr>
            <p:spPr>
              <a:xfrm>
                <a:off x="2208784" y="3988406"/>
                <a:ext cx="1016" cy="3551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1347D548-20EC-421E-8C60-4871063FB42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52581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0E3-D15D-473D-AD99-F7C67ACD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78" y="28804"/>
            <a:ext cx="9984746" cy="1026098"/>
          </a:xfrm>
        </p:spPr>
        <p:txBody>
          <a:bodyPr/>
          <a:lstStyle/>
          <a:p>
            <a:pPr lvl="0"/>
            <a:r>
              <a:rPr lang="en-US" dirty="0"/>
              <a:t>Bit plane complexity based steganography</a:t>
            </a:r>
            <a:endParaRPr lang="en-IN" dirty="0"/>
          </a:p>
        </p:txBody>
      </p:sp>
      <p:grpSp>
        <p:nvGrpSpPr>
          <p:cNvPr id="3" name="Canvas 133">
            <a:extLst>
              <a:ext uri="{FF2B5EF4-FFF2-40B4-BE49-F238E27FC236}">
                <a16:creationId xmlns:a16="http://schemas.microsoft.com/office/drawing/2014/main" id="{E5DD9B5E-D232-4AC7-820D-FEBD67FD41A5}"/>
              </a:ext>
            </a:extLst>
          </p:cNvPr>
          <p:cNvGrpSpPr/>
          <p:nvPr/>
        </p:nvGrpSpPr>
        <p:grpSpPr>
          <a:xfrm>
            <a:off x="609600" y="752475"/>
            <a:ext cx="8229600" cy="5722953"/>
            <a:chOff x="0" y="0"/>
            <a:chExt cx="5486400" cy="46945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DB7A1D-AAFA-4B5E-BD38-FD895318AC6D}"/>
                </a:ext>
              </a:extLst>
            </p:cNvPr>
            <p:cNvSpPr/>
            <p:nvPr/>
          </p:nvSpPr>
          <p:spPr>
            <a:xfrm>
              <a:off x="0" y="0"/>
              <a:ext cx="5486400" cy="4694555"/>
            </a:xfrm>
            <a:prstGeom prst="rect">
              <a:avLst/>
            </a:prstGeom>
          </p:spPr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4C905C-FD2F-47B9-BF99-3ECE81E4B3A6}"/>
                </a:ext>
              </a:extLst>
            </p:cNvPr>
            <p:cNvGrpSpPr/>
            <p:nvPr/>
          </p:nvGrpSpPr>
          <p:grpSpPr>
            <a:xfrm>
              <a:off x="144683" y="228616"/>
              <a:ext cx="5303617" cy="4283853"/>
              <a:chOff x="144683" y="228616"/>
              <a:chExt cx="5303617" cy="4283853"/>
            </a:xfrm>
          </p:grpSpPr>
          <p:sp>
            <p:nvSpPr>
              <p:cNvPr id="6" name="Flowchart: Alternate Process 5">
                <a:extLst>
                  <a:ext uri="{FF2B5EF4-FFF2-40B4-BE49-F238E27FC236}">
                    <a16:creationId xmlns:a16="http://schemas.microsoft.com/office/drawing/2014/main" id="{FACBEC51-C1AB-491E-BB13-7D08CB87E46B}"/>
                  </a:ext>
                </a:extLst>
              </p:cNvPr>
              <p:cNvSpPr/>
              <p:nvPr/>
            </p:nvSpPr>
            <p:spPr>
              <a:xfrm>
                <a:off x="4457700" y="3777744"/>
                <a:ext cx="990600" cy="283633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Cover Image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7" name="Flowchart: Alternate Process 6">
                <a:extLst>
                  <a:ext uri="{FF2B5EF4-FFF2-40B4-BE49-F238E27FC236}">
                    <a16:creationId xmlns:a16="http://schemas.microsoft.com/office/drawing/2014/main" id="{5786F116-FFE8-438C-8FA9-4DE7E6B6047D}"/>
                  </a:ext>
                </a:extLst>
              </p:cNvPr>
              <p:cNvSpPr/>
              <p:nvPr/>
            </p:nvSpPr>
            <p:spPr>
              <a:xfrm>
                <a:off x="342900" y="4229259"/>
                <a:ext cx="990600" cy="283210"/>
              </a:xfrm>
              <a:prstGeom prst="flowChartAlternateProcess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Payload Image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8" name="Flowchart: Alternate Process 7">
                <a:extLst>
                  <a:ext uri="{FF2B5EF4-FFF2-40B4-BE49-F238E27FC236}">
                    <a16:creationId xmlns:a16="http://schemas.microsoft.com/office/drawing/2014/main" id="{08DD1E11-4D65-43D9-8C24-FA0286C4E800}"/>
                  </a:ext>
                </a:extLst>
              </p:cNvPr>
              <p:cNvSpPr/>
              <p:nvPr/>
            </p:nvSpPr>
            <p:spPr>
              <a:xfrm>
                <a:off x="2857500" y="228616"/>
                <a:ext cx="990600" cy="283210"/>
              </a:xfrm>
              <a:prstGeom prst="flowChartAlternateProcess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Stego Image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A4D1A44-2558-46B1-8785-53894779A7A2}"/>
                  </a:ext>
                </a:extLst>
              </p:cNvPr>
              <p:cNvSpPr/>
              <p:nvPr/>
            </p:nvSpPr>
            <p:spPr>
              <a:xfrm>
                <a:off x="2870200" y="925900"/>
                <a:ext cx="977900" cy="4445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Divide into nxn blocks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82EC7CF-7B67-4AF4-B975-0742602F26FE}"/>
                  </a:ext>
                </a:extLst>
              </p:cNvPr>
              <p:cNvSpPr/>
              <p:nvPr/>
            </p:nvSpPr>
            <p:spPr>
              <a:xfrm>
                <a:off x="2870200" y="1694203"/>
                <a:ext cx="977900" cy="4445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Compute BPC of each bit</a:t>
                </a: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plane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4874E4E-E864-4880-AE2B-A2008CBF320E}"/>
                  </a:ext>
                </a:extLst>
              </p:cNvPr>
              <p:cNvSpPr/>
              <p:nvPr/>
            </p:nvSpPr>
            <p:spPr>
              <a:xfrm>
                <a:off x="2870200" y="2514717"/>
                <a:ext cx="977900" cy="56506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number of bits to replace ‘m’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11360B0-A9C4-4553-AE2B-157921DEA69B}"/>
                  </a:ext>
                </a:extLst>
              </p:cNvPr>
              <p:cNvSpPr/>
              <p:nvPr/>
            </p:nvSpPr>
            <p:spPr>
              <a:xfrm>
                <a:off x="144683" y="3346882"/>
                <a:ext cx="1400907" cy="48377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complexity conjugate of the plane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7FA313-5EE3-4513-989B-8060B3F263BF}"/>
                  </a:ext>
                </a:extLst>
              </p:cNvPr>
              <p:cNvSpPr/>
              <p:nvPr/>
            </p:nvSpPr>
            <p:spPr>
              <a:xfrm>
                <a:off x="4457700" y="2514724"/>
                <a:ext cx="977900" cy="56451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Get ‘m’ most significant bits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1EC9665-8105-42F9-9A58-A7F1F83B9725}"/>
                  </a:ext>
                </a:extLst>
              </p:cNvPr>
              <p:cNvSpPr/>
              <p:nvPr/>
            </p:nvSpPr>
            <p:spPr>
              <a:xfrm>
                <a:off x="1447800" y="2514615"/>
                <a:ext cx="977900" cy="56388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Get (8-‘m’) least significant</a:t>
                </a: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bits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81748F-3ACD-4FDE-92A5-10A78FEC4FBE}"/>
                  </a:ext>
                </a:extLst>
              </p:cNvPr>
              <p:cNvSpPr/>
              <p:nvPr/>
            </p:nvSpPr>
            <p:spPr>
              <a:xfrm>
                <a:off x="144683" y="905951"/>
                <a:ext cx="1400810" cy="48323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Compute conjugation map</a:t>
                </a:r>
                <a:endParaRPr lang="en-IN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5039A3F-CCD4-4E6C-A39B-7F4DBCB1350B}"/>
                  </a:ext>
                </a:extLst>
              </p:cNvPr>
              <p:cNvCxnSpPr>
                <a:stCxn id="8" idx="2"/>
                <a:endCxn id="9" idx="0"/>
              </p:cNvCxnSpPr>
              <p:nvPr/>
            </p:nvCxnSpPr>
            <p:spPr>
              <a:xfrm>
                <a:off x="3352800" y="511826"/>
                <a:ext cx="6350" cy="4140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0E78D3F-84CA-4F03-AC61-1B0FA3D906CE}"/>
                  </a:ext>
                </a:extLst>
              </p:cNvPr>
              <p:cNvCxnSpPr>
                <a:stCxn id="12" idx="2"/>
                <a:endCxn id="7" idx="0"/>
              </p:cNvCxnSpPr>
              <p:nvPr/>
            </p:nvCxnSpPr>
            <p:spPr>
              <a:xfrm flipH="1">
                <a:off x="838200" y="3830657"/>
                <a:ext cx="6937" cy="3986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BD33D24B-7971-4F04-A862-B65BAFEECD79}"/>
                  </a:ext>
                </a:extLst>
              </p:cNvPr>
              <p:cNvCxnSpPr>
                <a:stCxn id="15" idx="2"/>
                <a:endCxn id="12" idx="0"/>
              </p:cNvCxnSpPr>
              <p:nvPr/>
            </p:nvCxnSpPr>
            <p:spPr>
              <a:xfrm>
                <a:off x="845088" y="1389186"/>
                <a:ext cx="49" cy="19576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8BF135E-2C4B-4F26-B7E6-4251C5FA4837}"/>
                  </a:ext>
                </a:extLst>
              </p:cNvPr>
              <p:cNvCxnSpPr>
                <a:stCxn id="11" idx="1"/>
                <a:endCxn id="14" idx="3"/>
              </p:cNvCxnSpPr>
              <p:nvPr/>
            </p:nvCxnSpPr>
            <p:spPr>
              <a:xfrm flipH="1" flipV="1">
                <a:off x="2425700" y="2796555"/>
                <a:ext cx="444500" cy="6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2632BF9-80C2-4BC7-BA87-75817C5F62E3}"/>
                  </a:ext>
                </a:extLst>
              </p:cNvPr>
              <p:cNvCxnSpPr>
                <a:stCxn id="9" idx="2"/>
                <a:endCxn id="10" idx="0"/>
              </p:cNvCxnSpPr>
              <p:nvPr/>
            </p:nvCxnSpPr>
            <p:spPr>
              <a:xfrm>
                <a:off x="3359150" y="1370400"/>
                <a:ext cx="0" cy="3238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8C7B3B5A-0DC3-439D-AFB2-01216606335A}"/>
                  </a:ext>
                </a:extLst>
              </p:cNvPr>
              <p:cNvCxnSpPr>
                <a:stCxn id="10" idx="2"/>
                <a:endCxn id="11" idx="0"/>
              </p:cNvCxnSpPr>
              <p:nvPr/>
            </p:nvCxnSpPr>
            <p:spPr>
              <a:xfrm>
                <a:off x="3359150" y="2138703"/>
                <a:ext cx="0" cy="3760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34440C88-618D-432D-A66D-612CD69905E2}"/>
                  </a:ext>
                </a:extLst>
              </p:cNvPr>
              <p:cNvCxnSpPr>
                <a:stCxn id="14" idx="2"/>
                <a:endCxn id="12" idx="3"/>
              </p:cNvCxnSpPr>
              <p:nvPr/>
            </p:nvCxnSpPr>
            <p:spPr>
              <a:xfrm rot="5400000">
                <a:off x="1486044" y="3137903"/>
                <a:ext cx="510252" cy="391160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03AAE02-02A2-46D4-AEC9-9C92271BEE7D}"/>
                  </a:ext>
                </a:extLst>
              </p:cNvPr>
              <p:cNvCxnSpPr>
                <a:stCxn id="13" idx="2"/>
                <a:endCxn id="6" idx="0"/>
              </p:cNvCxnSpPr>
              <p:nvPr/>
            </p:nvCxnSpPr>
            <p:spPr>
              <a:xfrm>
                <a:off x="4946650" y="3079239"/>
                <a:ext cx="6350" cy="6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E0B2C59E-747E-4284-89AF-66128EA3BC15}"/>
                  </a:ext>
                </a:extLst>
              </p:cNvPr>
              <p:cNvCxnSpPr>
                <a:stCxn id="11" idx="3"/>
                <a:endCxn id="13" idx="1"/>
              </p:cNvCxnSpPr>
              <p:nvPr/>
            </p:nvCxnSpPr>
            <p:spPr>
              <a:xfrm flipV="1">
                <a:off x="3848100" y="2796982"/>
                <a:ext cx="609600" cy="268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21ABC335-AB9C-4651-A0EC-DE642041043B}"/>
                  </a:ext>
                </a:extLst>
              </p:cNvPr>
              <p:cNvCxnSpPr>
                <a:stCxn id="9" idx="3"/>
                <a:endCxn id="13" idx="0"/>
              </p:cNvCxnSpPr>
              <p:nvPr/>
            </p:nvCxnSpPr>
            <p:spPr>
              <a:xfrm>
                <a:off x="3848100" y="1148098"/>
                <a:ext cx="1098550" cy="136651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Connector: Elbow 25">
                <a:extLst>
                  <a:ext uri="{FF2B5EF4-FFF2-40B4-BE49-F238E27FC236}">
                    <a16:creationId xmlns:a16="http://schemas.microsoft.com/office/drawing/2014/main" id="{00657EE9-8482-440E-8575-B3274037D44E}"/>
                  </a:ext>
                </a:extLst>
              </p:cNvPr>
              <p:cNvCxnSpPr>
                <a:stCxn id="9" idx="1"/>
                <a:endCxn id="14" idx="0"/>
              </p:cNvCxnSpPr>
              <p:nvPr/>
            </p:nvCxnSpPr>
            <p:spPr>
              <a:xfrm rot="10800000" flipV="1">
                <a:off x="1936750" y="1148149"/>
                <a:ext cx="933450" cy="136646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Connector: Elbow 26">
                <a:extLst>
                  <a:ext uri="{FF2B5EF4-FFF2-40B4-BE49-F238E27FC236}">
                    <a16:creationId xmlns:a16="http://schemas.microsoft.com/office/drawing/2014/main" id="{72A11958-141D-4EEF-A262-225E53ECC411}"/>
                  </a:ext>
                </a:extLst>
              </p:cNvPr>
              <p:cNvCxnSpPr>
                <a:stCxn id="9" idx="1"/>
                <a:endCxn id="15" idx="3"/>
              </p:cNvCxnSpPr>
              <p:nvPr/>
            </p:nvCxnSpPr>
            <p:spPr>
              <a:xfrm rot="10800000">
                <a:off x="1545494" y="1147570"/>
                <a:ext cx="1324707" cy="58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816757F3-3556-4695-B247-AF6C8790B1B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06676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0E3-D15D-473D-AD99-F7C67ACD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03" y="382572"/>
            <a:ext cx="9984746" cy="1026098"/>
          </a:xfrm>
        </p:spPr>
        <p:txBody>
          <a:bodyPr/>
          <a:lstStyle/>
          <a:p>
            <a:pPr lvl="0"/>
            <a:r>
              <a:rPr lang="en-US" dirty="0"/>
              <a:t>Bit plane complexity based steganography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D4C6B-D841-4B95-BFD8-1EEE9AB3FD2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68834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70E3-D15D-473D-AD99-F7C67ACD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03" y="382572"/>
            <a:ext cx="9984746" cy="1026098"/>
          </a:xfrm>
        </p:spPr>
        <p:txBody>
          <a:bodyPr/>
          <a:lstStyle/>
          <a:p>
            <a:pPr lvl="0"/>
            <a:r>
              <a:rPr lang="en-US" dirty="0"/>
              <a:t>Bit plane complexity based steganography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658E3E-3A6A-4A0E-8848-951F4CE80FE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3718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623975"/>
              </p:ext>
            </p:extLst>
          </p:nvPr>
        </p:nvGraphicFramePr>
        <p:xfrm>
          <a:off x="431801" y="2178180"/>
          <a:ext cx="9512299" cy="3467520"/>
        </p:xfrm>
        <a:graphic>
          <a:graphicData uri="http://schemas.openxmlformats.org/drawingml/2006/table">
            <a:tbl>
              <a:tblPr firstCol="1">
                <a:effectLst>
                  <a:outerShdw dist="50800" sx="1000" sy="1000" algn="ctr" rotWithShape="0">
                    <a:srgbClr val="000000">
                      <a:alpha val="0"/>
                    </a:srgbClr>
                  </a:outerShdw>
                </a:effectLst>
                <a:tableStyleId>{5C22544A-7EE6-4342-B048-85BDC9FD1C3A}</a:tableStyleId>
              </a:tblPr>
              <a:tblGrid>
                <a:gridCol w="2078134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2407298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820415">
                  <a:extLst>
                    <a:ext uri="{9D8B030D-6E8A-4147-A177-3AD203B41FA5}">
                      <a16:colId xmlns:a16="http://schemas.microsoft.com/office/drawing/2014/main" val="4065098517"/>
                    </a:ext>
                  </a:extLst>
                </a:gridCol>
                <a:gridCol w="3206452">
                  <a:extLst>
                    <a:ext uri="{9D8B030D-6E8A-4147-A177-3AD203B41FA5}">
                      <a16:colId xmlns:a16="http://schemas.microsoft.com/office/drawing/2014/main" val="1287934679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ZA" sz="2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Project Id</a:t>
                      </a:r>
                    </a:p>
                  </a:txBody>
                  <a:tcPr marR="360000"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ZA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ZA" sz="2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Title</a:t>
                      </a:r>
                    </a:p>
                  </a:txBody>
                  <a:tcPr marR="360000"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ZA" sz="2400" dirty="0"/>
                        <a:t>Methods in digital steganography</a:t>
                      </a:r>
                      <a:endParaRPr lang="en-ZA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360000">
                <a:tc rowSpan="2">
                  <a:txBody>
                    <a:bodyPr/>
                    <a:lstStyle/>
                    <a:p>
                      <a:pPr algn="r"/>
                      <a:r>
                        <a:rPr lang="en-ZA" sz="2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Team Members</a:t>
                      </a:r>
                    </a:p>
                  </a:txBody>
                  <a:tcPr marR="360000"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Kiruthika Kannan 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2018702001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kiruthika.k@research.iiit.ac.in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2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Ritu</a:t>
                      </a:r>
                      <a:r>
                        <a:rPr lang="en-ZA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ZA" sz="2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Srivatsava</a:t>
                      </a:r>
                      <a:endParaRPr lang="en-ZA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2018701002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ritu.srivatsava@research.iiit.ac.in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19406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ZA" sz="2400" b="0" i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Github</a:t>
                      </a:r>
                      <a:r>
                        <a:rPr lang="en-ZA" sz="2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Link</a:t>
                      </a:r>
                    </a:p>
                  </a:txBody>
                  <a:tcPr marR="360000"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ZA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https://github.com/kiruthika-kannan/Steganography.git</a:t>
                      </a:r>
                    </a:p>
                  </a:txBody>
                  <a:tcPr marT="144000" marB="144000" anchor="ctr">
                    <a:lnL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17171">
                          <a:alpha val="6117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</a:tbl>
          </a:graphicData>
        </a:graphic>
      </p:graphicFrame>
      <p:pic>
        <p:nvPicPr>
          <p:cNvPr id="13" name="Picture Placeholder 9" descr="Abstract architecture polygon">
            <a:extLst>
              <a:ext uri="{FF2B5EF4-FFF2-40B4-BE49-F238E27FC236}">
                <a16:creationId xmlns:a16="http://schemas.microsoft.com/office/drawing/2014/main" id="{0B5AA647-9CC0-428E-9A00-24BF6BE41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476" y="0"/>
            <a:ext cx="2211524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926B3BB-D591-4666-9B8D-7FE363C71D17}"/>
              </a:ext>
            </a:extLst>
          </p:cNvPr>
          <p:cNvSpPr txBox="1">
            <a:spLocks/>
          </p:cNvSpPr>
          <p:nvPr/>
        </p:nvSpPr>
        <p:spPr>
          <a:xfrm>
            <a:off x="431801" y="1385616"/>
            <a:ext cx="7907645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dirty="0"/>
              <a:t> Project Details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09B9F7-DC7F-47B6-A0A0-0244C112B0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3" name="Picture 2" descr="C:\Users\t-dantay\Documents\First24\checkcircle1.png">
            <a:extLst>
              <a:ext uri="{FF2B5EF4-FFF2-40B4-BE49-F238E27FC236}">
                <a16:creationId xmlns:a16="http://schemas.microsoft.com/office/drawing/2014/main" id="{85DDB0AF-187B-4857-A46C-243520EC895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9" y="1332940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t-dantay\Documents\First24\checkcircle1.png">
            <a:extLst>
              <a:ext uri="{FF2B5EF4-FFF2-40B4-BE49-F238E27FC236}">
                <a16:creationId xmlns:a16="http://schemas.microsoft.com/office/drawing/2014/main" id="{0E5716BD-A9D9-4242-B38B-76FBE7BFB623}"/>
              </a:ext>
            </a:extLst>
          </p:cNvPr>
          <p:cNvPicPr>
            <a:picLocks noChangeAspect="1" noChangeArrowheads="1"/>
          </p:cNvPicPr>
          <p:nvPr>
            <p:custDataLst>
              <p:custData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65" y="2736989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-dantay\Documents\First24\checkcircle1.png">
            <a:extLst>
              <a:ext uri="{FF2B5EF4-FFF2-40B4-BE49-F238E27FC236}">
                <a16:creationId xmlns:a16="http://schemas.microsoft.com/office/drawing/2014/main" id="{6B72E21A-CD64-480E-B890-C51A02469E46}"/>
              </a:ext>
            </a:extLst>
          </p:cNvPr>
          <p:cNvPicPr>
            <a:picLocks noChangeAspect="1" noChangeArrowheads="1"/>
          </p:cNvPicPr>
          <p:nvPr>
            <p:custDataLst>
              <p:custData r:id="rId3"/>
              <p:custData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1" y="202358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70" y="3475108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BC0295-57B8-4DBF-8419-DA99277D369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67163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43CB8-72A9-4E88-BA22-751403FA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Exploiting Modification Direction (EMD)</a:t>
            </a:r>
            <a:endParaRPr lang="en-IN" dirty="0"/>
          </a:p>
        </p:txBody>
      </p:sp>
      <p:pic>
        <p:nvPicPr>
          <p:cNvPr id="3" name="Picture 2" descr="EMD_Flow.jpg">
            <a:extLst>
              <a:ext uri="{FF2B5EF4-FFF2-40B4-BE49-F238E27FC236}">
                <a16:creationId xmlns:a16="http://schemas.microsoft.com/office/drawing/2014/main" id="{7B73175F-953E-457E-9C31-03FDCCE4DA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3762" y="1223319"/>
            <a:ext cx="9700054" cy="52026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B2E9B-C3D7-4851-A207-9540C9E386D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51780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43CB8-72A9-4E88-BA22-751403FA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Exploiting Modification Direction (EMD)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CF394-C930-4D0E-BF40-1C9907F1A15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70400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43CB8-72A9-4E88-BA22-751403FA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Exploiting Modification Direction (EMD)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3D1833-9675-40E6-8A9F-DD11B7BA141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59210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3" name="Picture 2" descr="C:\Users\t-dantay\Documents\First24\checkcircle1.png">
            <a:extLst>
              <a:ext uri="{FF2B5EF4-FFF2-40B4-BE49-F238E27FC236}">
                <a16:creationId xmlns:a16="http://schemas.microsoft.com/office/drawing/2014/main" id="{85DDB0AF-187B-4857-A46C-243520EC895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9" y="1332940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t-dantay\Documents\First24\checkcircle1.png">
            <a:extLst>
              <a:ext uri="{FF2B5EF4-FFF2-40B4-BE49-F238E27FC236}">
                <a16:creationId xmlns:a16="http://schemas.microsoft.com/office/drawing/2014/main" id="{0E5716BD-A9D9-4242-B38B-76FBE7BFB623}"/>
              </a:ext>
            </a:extLst>
          </p:cNvPr>
          <p:cNvPicPr>
            <a:picLocks noChangeAspect="1" noChangeArrowheads="1"/>
          </p:cNvPicPr>
          <p:nvPr>
            <p:custDataLst>
              <p:custData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65" y="2736989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-dantay\Documents\First24\checkcircle1.png">
            <a:extLst>
              <a:ext uri="{FF2B5EF4-FFF2-40B4-BE49-F238E27FC236}">
                <a16:creationId xmlns:a16="http://schemas.microsoft.com/office/drawing/2014/main" id="{6B72E21A-CD64-480E-B890-C51A02469E46}"/>
              </a:ext>
            </a:extLst>
          </p:cNvPr>
          <p:cNvPicPr>
            <a:picLocks noChangeAspect="1" noChangeArrowheads="1"/>
          </p:cNvPicPr>
          <p:nvPr>
            <p:custDataLst>
              <p:custData r:id="rId3"/>
              <p:custData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1" y="202358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t-dantay\Documents\First24\checkcircle1.png">
            <a:extLst>
              <a:ext uri="{FF2B5EF4-FFF2-40B4-BE49-F238E27FC236}">
                <a16:creationId xmlns:a16="http://schemas.microsoft.com/office/drawing/2014/main" id="{78C47ADF-398F-4759-98B6-36758A371B02}"/>
              </a:ext>
            </a:extLst>
          </p:cNvPr>
          <p:cNvPicPr>
            <a:picLocks noChangeAspect="1" noChangeArrowheads="1"/>
          </p:cNvPicPr>
          <p:nvPr>
            <p:custDataLst>
              <p:custData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68" y="343994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36" y="4167613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7E30C-3D58-43E4-B617-B84479C605E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49136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7EE4E-4302-4004-A2EB-DD3EABE1B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22" y="172507"/>
            <a:ext cx="10219524" cy="1050811"/>
          </a:xfrm>
        </p:spPr>
        <p:txBody>
          <a:bodyPr/>
          <a:lstStyle/>
          <a:p>
            <a:r>
              <a:rPr lang="en-US" dirty="0"/>
              <a:t>Sparse pixels from histogram and Euclidean distance Measure in spatial domain</a:t>
            </a:r>
            <a:endParaRPr lang="en-IN" dirty="0"/>
          </a:p>
        </p:txBody>
      </p:sp>
      <p:pic>
        <p:nvPicPr>
          <p:cNvPr id="3" name="Picture 2" descr="SparseHistogram_Flow.jpg">
            <a:extLst>
              <a:ext uri="{FF2B5EF4-FFF2-40B4-BE49-F238E27FC236}">
                <a16:creationId xmlns:a16="http://schemas.microsoft.com/office/drawing/2014/main" id="{DF318303-09DA-4234-9764-0983F0A8F4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5481" y="1433384"/>
            <a:ext cx="9267568" cy="47573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DBCE1-BFBE-48C5-B6AF-52DF1B39D58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50866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7EE4E-4302-4004-A2EB-DD3EABE1B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22" y="172507"/>
            <a:ext cx="10219524" cy="1050811"/>
          </a:xfrm>
        </p:spPr>
        <p:txBody>
          <a:bodyPr/>
          <a:lstStyle/>
          <a:p>
            <a:r>
              <a:rPr lang="en-US" dirty="0"/>
              <a:t>Sparse pixels from histogram and Euclidean distance Measure in spatial domain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08E2-B41D-47E9-847D-F5843AD9C7B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33211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7EE4E-4302-4004-A2EB-DD3EABE1B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22" y="172507"/>
            <a:ext cx="10219524" cy="1050811"/>
          </a:xfrm>
        </p:spPr>
        <p:txBody>
          <a:bodyPr/>
          <a:lstStyle/>
          <a:p>
            <a:r>
              <a:rPr lang="en-US" dirty="0"/>
              <a:t>Sparse pixels from histogram and Euclidean distance Measure in spatial domain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85D62-64EE-44ED-8C09-166F318C6D1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61578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3" name="Picture 2" descr="C:\Users\t-dantay\Documents\First24\checkcircle1.png">
            <a:extLst>
              <a:ext uri="{FF2B5EF4-FFF2-40B4-BE49-F238E27FC236}">
                <a16:creationId xmlns:a16="http://schemas.microsoft.com/office/drawing/2014/main" id="{85DDB0AF-187B-4857-A46C-243520EC895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9" y="1332940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t-dantay\Documents\First24\checkcircle1.png">
            <a:extLst>
              <a:ext uri="{FF2B5EF4-FFF2-40B4-BE49-F238E27FC236}">
                <a16:creationId xmlns:a16="http://schemas.microsoft.com/office/drawing/2014/main" id="{0E5716BD-A9D9-4242-B38B-76FBE7BFB623}"/>
              </a:ext>
            </a:extLst>
          </p:cNvPr>
          <p:cNvPicPr>
            <a:picLocks noChangeAspect="1" noChangeArrowheads="1"/>
          </p:cNvPicPr>
          <p:nvPr>
            <p:custDataLst>
              <p:custData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65" y="2736989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-dantay\Documents\First24\checkcircle1.png">
            <a:extLst>
              <a:ext uri="{FF2B5EF4-FFF2-40B4-BE49-F238E27FC236}">
                <a16:creationId xmlns:a16="http://schemas.microsoft.com/office/drawing/2014/main" id="{6B72E21A-CD64-480E-B890-C51A02469E46}"/>
              </a:ext>
            </a:extLst>
          </p:cNvPr>
          <p:cNvPicPr>
            <a:picLocks noChangeAspect="1" noChangeArrowheads="1"/>
          </p:cNvPicPr>
          <p:nvPr>
            <p:custDataLst>
              <p:custData r:id="rId3"/>
              <p:custData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1" y="202358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t-dantay\Documents\First24\checkcircle1.png">
            <a:extLst>
              <a:ext uri="{FF2B5EF4-FFF2-40B4-BE49-F238E27FC236}">
                <a16:creationId xmlns:a16="http://schemas.microsoft.com/office/drawing/2014/main" id="{78C47ADF-398F-4759-98B6-36758A371B02}"/>
              </a:ext>
            </a:extLst>
          </p:cNvPr>
          <p:cNvPicPr>
            <a:picLocks noChangeAspect="1" noChangeArrowheads="1"/>
          </p:cNvPicPr>
          <p:nvPr>
            <p:custDataLst>
              <p:custData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68" y="343994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t-dantay\Documents\First24\checkcircle1.png">
            <a:extLst>
              <a:ext uri="{FF2B5EF4-FFF2-40B4-BE49-F238E27FC236}">
                <a16:creationId xmlns:a16="http://schemas.microsoft.com/office/drawing/2014/main" id="{8077E859-9D48-44AE-8CAC-5F68920BE0E6}"/>
              </a:ext>
            </a:extLst>
          </p:cNvPr>
          <p:cNvPicPr>
            <a:picLocks noChangeAspect="1" noChangeArrowheads="1"/>
          </p:cNvPicPr>
          <p:nvPr>
            <p:custDataLst>
              <p:custData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65" y="4130542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22" y="4858211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757778-57EA-4CC5-B013-82D55976B5F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97861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0BD8F-E769-4D0B-B384-C2A44CAA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16" y="234291"/>
            <a:ext cx="9198000" cy="927243"/>
          </a:xfrm>
        </p:spPr>
        <p:txBody>
          <a:bodyPr/>
          <a:lstStyle/>
          <a:p>
            <a:r>
              <a:rPr lang="en-US" dirty="0"/>
              <a:t>Pixel Value Differencing (PVD) based steganography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5F3CB-A21F-4037-9DE7-036DC29CE81F}"/>
              </a:ext>
            </a:extLst>
          </p:cNvPr>
          <p:cNvPicPr/>
          <p:nvPr/>
        </p:nvPicPr>
        <p:blipFill rotWithShape="1">
          <a:blip r:embed="rId2"/>
          <a:srcRect l="33385" t="28764" r="26504" b="24365"/>
          <a:stretch/>
        </p:blipFill>
        <p:spPr bwMode="auto">
          <a:xfrm>
            <a:off x="1181870" y="1544595"/>
            <a:ext cx="7574692" cy="42877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B250B-5EC5-4915-B2E6-36CB134534B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61453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108275"/>
            <a:ext cx="9131100" cy="432000"/>
          </a:xfrm>
        </p:spPr>
        <p:txBody>
          <a:bodyPr/>
          <a:lstStyle/>
          <a:p>
            <a:r>
              <a:rPr lang="en-ZA" dirty="0"/>
              <a:t>Problem  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018868"/>
            <a:ext cx="7034120" cy="4176507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ZA" sz="3200" dirty="0"/>
              <a:t>To efficiently conceal an image in an image such that the hidden data (payload image) in the stego-image is imperceptible to human vision system. </a:t>
            </a:r>
            <a:r>
              <a:rPr lang="en-US" sz="3200" dirty="0"/>
              <a:t>The primary goal is to maximize the amount of information hidden while keeping the noticeable  difference to a minimum</a:t>
            </a:r>
            <a:endParaRPr lang="en-ZA" sz="3200" dirty="0"/>
          </a:p>
        </p:txBody>
      </p:sp>
      <p:pic>
        <p:nvPicPr>
          <p:cNvPr id="7" name="Picture Placeholder 9" descr="Abstract architecture polygon">
            <a:extLst>
              <a:ext uri="{FF2B5EF4-FFF2-40B4-BE49-F238E27FC236}">
                <a16:creationId xmlns:a16="http://schemas.microsoft.com/office/drawing/2014/main" id="{F178827F-054F-4AF6-A616-BC78086A5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476" y="0"/>
            <a:ext cx="2211524" cy="6858000"/>
          </a:xfrm>
          <a:prstGeom prst="rect">
            <a:avLst/>
          </a:prstGeo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60192" y="2140300"/>
            <a:ext cx="4199807" cy="393364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3A6810-6921-4BA6-9036-5304659A35C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0BD8F-E769-4D0B-B384-C2A44CAA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16" y="234291"/>
            <a:ext cx="9198000" cy="927243"/>
          </a:xfrm>
        </p:spPr>
        <p:txBody>
          <a:bodyPr/>
          <a:lstStyle/>
          <a:p>
            <a:r>
              <a:rPr lang="en-US" dirty="0"/>
              <a:t>Pixel Value Differencing (PVD) based steganography 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8E5B-A455-4A0E-9A1B-14C0CE926A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04853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0BD8F-E769-4D0B-B384-C2A44CAA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16" y="234291"/>
            <a:ext cx="9198000" cy="927243"/>
          </a:xfrm>
        </p:spPr>
        <p:txBody>
          <a:bodyPr/>
          <a:lstStyle/>
          <a:p>
            <a:r>
              <a:rPr lang="en-US" dirty="0"/>
              <a:t>Pixel Value Differencing (PVD) based steganography 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A15E-B5A7-42E3-B4BE-3B6EB638646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45682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2500398"/>
              </p:ext>
            </p:extLst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3" name="Picture 2" descr="C:\Users\t-dantay\Documents\First24\checkcircle1.png">
            <a:extLst>
              <a:ext uri="{FF2B5EF4-FFF2-40B4-BE49-F238E27FC236}">
                <a16:creationId xmlns:a16="http://schemas.microsoft.com/office/drawing/2014/main" id="{85DDB0AF-187B-4857-A46C-243520EC895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9" y="1332940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t-dantay\Documents\First24\checkcircle1.png">
            <a:extLst>
              <a:ext uri="{FF2B5EF4-FFF2-40B4-BE49-F238E27FC236}">
                <a16:creationId xmlns:a16="http://schemas.microsoft.com/office/drawing/2014/main" id="{0E5716BD-A9D9-4242-B38B-76FBE7BFB623}"/>
              </a:ext>
            </a:extLst>
          </p:cNvPr>
          <p:cNvPicPr>
            <a:picLocks noChangeAspect="1" noChangeArrowheads="1"/>
          </p:cNvPicPr>
          <p:nvPr>
            <p:custDataLst>
              <p:custData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65" y="2736989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-dantay\Documents\First24\checkcircle1.png">
            <a:extLst>
              <a:ext uri="{FF2B5EF4-FFF2-40B4-BE49-F238E27FC236}">
                <a16:creationId xmlns:a16="http://schemas.microsoft.com/office/drawing/2014/main" id="{6B72E21A-CD64-480E-B890-C51A02469E46}"/>
              </a:ext>
            </a:extLst>
          </p:cNvPr>
          <p:cNvPicPr>
            <a:picLocks noChangeAspect="1" noChangeArrowheads="1"/>
          </p:cNvPicPr>
          <p:nvPr>
            <p:custDataLst>
              <p:custData r:id="rId3"/>
              <p:custData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1" y="202358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t-dantay\Documents\First24\checkcircle1.png">
            <a:extLst>
              <a:ext uri="{FF2B5EF4-FFF2-40B4-BE49-F238E27FC236}">
                <a16:creationId xmlns:a16="http://schemas.microsoft.com/office/drawing/2014/main" id="{78C47ADF-398F-4759-98B6-36758A371B02}"/>
              </a:ext>
            </a:extLst>
          </p:cNvPr>
          <p:cNvPicPr>
            <a:picLocks noChangeAspect="1" noChangeArrowheads="1"/>
          </p:cNvPicPr>
          <p:nvPr>
            <p:custDataLst>
              <p:custData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68" y="3439944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t-dantay\Documents\First24\checkcircle1.png">
            <a:extLst>
              <a:ext uri="{FF2B5EF4-FFF2-40B4-BE49-F238E27FC236}">
                <a16:creationId xmlns:a16="http://schemas.microsoft.com/office/drawing/2014/main" id="{8077E859-9D48-44AE-8CAC-5F68920BE0E6}"/>
              </a:ext>
            </a:extLst>
          </p:cNvPr>
          <p:cNvPicPr>
            <a:picLocks noChangeAspect="1" noChangeArrowheads="1"/>
          </p:cNvPicPr>
          <p:nvPr>
            <p:custDataLst>
              <p:custData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65" y="4130542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t-dantay\Documents\First24\checkcircle1.png">
            <a:extLst>
              <a:ext uri="{FF2B5EF4-FFF2-40B4-BE49-F238E27FC236}">
                <a16:creationId xmlns:a16="http://schemas.microsoft.com/office/drawing/2014/main" id="{90853D6C-6E5D-4D1A-8C70-B8307EEF6956}"/>
              </a:ext>
            </a:extLst>
          </p:cNvPr>
          <p:cNvPicPr>
            <a:picLocks noChangeAspect="1" noChangeArrowheads="1"/>
          </p:cNvPicPr>
          <p:nvPr>
            <p:custDataLst>
              <p:custData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23" y="4833497"/>
            <a:ext cx="368163" cy="3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8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0" y="5578436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043CEC-251A-4190-A828-F751300F2FC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99326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B942-3444-4730-B712-978490BB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Cosine Transform</a:t>
            </a:r>
            <a:endParaRPr lang="en-IN" dirty="0"/>
          </a:p>
        </p:txBody>
      </p:sp>
      <p:pic>
        <p:nvPicPr>
          <p:cNvPr id="3" name="Picture 2" descr="DCT_Block.jpg">
            <a:extLst>
              <a:ext uri="{FF2B5EF4-FFF2-40B4-BE49-F238E27FC236}">
                <a16:creationId xmlns:a16="http://schemas.microsoft.com/office/drawing/2014/main" id="{AC1620E4-0E42-4BDE-9644-C9C132FCEB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5546" y="1396315"/>
            <a:ext cx="9428205" cy="42754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3EE7B-C41A-4229-B6B5-9A39230FA17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24547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B942-3444-4730-B712-978490BB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</a:t>
            </a:r>
            <a:r>
              <a:rPr lang="en-US"/>
              <a:t>Cosine Transform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E3C0A2-285E-45F1-ADDB-8D3BB5E84AF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38396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B942-3444-4730-B712-978490BB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</a:t>
            </a:r>
            <a:r>
              <a:rPr lang="en-US"/>
              <a:t>Cosine Transform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A5F95E-030E-4B1A-8D7E-86A970E799F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27622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tretch>
            <a:fillRect/>
          </a:stretch>
        </p:blipFill>
        <p:spPr>
          <a:xfrm>
            <a:off x="9980476" y="0"/>
            <a:ext cx="2211524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268" y="579685"/>
            <a:ext cx="7907645" cy="432000"/>
          </a:xfrm>
        </p:spPr>
        <p:txBody>
          <a:bodyPr/>
          <a:lstStyle/>
          <a:p>
            <a:pPr algn="ctr"/>
            <a:r>
              <a:rPr lang="en-ZA" dirty="0"/>
              <a:t>Results of the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382" y="1246898"/>
            <a:ext cx="3641235" cy="5231726"/>
          </a:xfrm>
          <a:solidFill>
            <a:schemeClr val="bg1"/>
          </a:solidFill>
        </p:spPr>
        <p:txBody>
          <a:bodyPr anchor="ctr"/>
          <a:lstStyle/>
          <a:p>
            <a:r>
              <a:rPr lang="en-ZA" sz="2800" dirty="0" err="1"/>
              <a:t>Stego</a:t>
            </a:r>
            <a:r>
              <a:rPr lang="en-ZA" sz="2800" dirty="0"/>
              <a:t>-image output using different method of steganography for image in image embedding.</a:t>
            </a:r>
          </a:p>
          <a:p>
            <a:endParaRPr lang="en-ZA" sz="2800" dirty="0"/>
          </a:p>
          <a:p>
            <a:r>
              <a:rPr lang="en-ZA" sz="2800" dirty="0"/>
              <a:t>Comparison of the different methods.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5E9E3C-C0F5-4166-B568-0B0354DEA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53" t="16737" r="25877" b="23546"/>
          <a:stretch/>
        </p:blipFill>
        <p:spPr>
          <a:xfrm>
            <a:off x="3978613" y="1246898"/>
            <a:ext cx="7642546" cy="523172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D7A54-0A10-4A27-9A50-E74F6165BB7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43601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93A0-BAE6-46FE-A668-B1EAF38B0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and conclusion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0E71F5-4AD9-479E-A593-AC9FEB5979D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23623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84398-C36A-46DC-BDAC-16B720540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Ritu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0D76E-F5DE-4125-9833-80ABA36875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Kiruthika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2EA981-6CD2-40A0-B84D-189D7BE843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60"/>
            <a:ext cx="4500000" cy="3246966"/>
          </a:xfrm>
        </p:spPr>
        <p:txBody>
          <a:bodyPr anchor="ctr"/>
          <a:lstStyle/>
          <a:p>
            <a:pPr marL="0" indent="0">
              <a:buNone/>
            </a:pPr>
            <a:r>
              <a:rPr lang="en-US" sz="2400" dirty="0"/>
              <a:t>Steganography methods using</a:t>
            </a:r>
          </a:p>
          <a:p>
            <a:r>
              <a:rPr lang="en-IN" sz="2400" dirty="0"/>
              <a:t>Least significant bit substitution</a:t>
            </a:r>
          </a:p>
          <a:p>
            <a:r>
              <a:rPr lang="en-US" sz="2400" dirty="0"/>
              <a:t>E</a:t>
            </a:r>
            <a:r>
              <a:rPr lang="en-IN" sz="2400" dirty="0" err="1"/>
              <a:t>dge</a:t>
            </a:r>
            <a:r>
              <a:rPr lang="en-IN" sz="2400" dirty="0"/>
              <a:t> detection</a:t>
            </a:r>
          </a:p>
          <a:p>
            <a:r>
              <a:rPr lang="en-US" sz="2400" dirty="0"/>
              <a:t>B</a:t>
            </a:r>
            <a:r>
              <a:rPr lang="en-IN" sz="2400" dirty="0"/>
              <a:t>it plane complexity</a:t>
            </a:r>
          </a:p>
          <a:p>
            <a:r>
              <a:rPr lang="en-US" sz="2400" dirty="0"/>
              <a:t>P</a:t>
            </a:r>
            <a:r>
              <a:rPr lang="en-IN" sz="2400" dirty="0" err="1"/>
              <a:t>ixel</a:t>
            </a:r>
            <a:r>
              <a:rPr lang="en-IN" sz="2400" dirty="0"/>
              <a:t> Value Difference</a:t>
            </a:r>
          </a:p>
          <a:p>
            <a:endParaRPr lang="en-IN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140A8D-E2E3-4365-813E-DA20F38268CF}"/>
              </a:ext>
            </a:extLst>
          </p:cNvPr>
          <p:cNvSpPr txBox="1">
            <a:spLocks/>
          </p:cNvSpPr>
          <p:nvPr/>
        </p:nvSpPr>
        <p:spPr>
          <a:xfrm>
            <a:off x="432000" y="393090"/>
            <a:ext cx="9198000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tasks</a:t>
            </a:r>
            <a:endParaRPr lang="en-IN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57FDE07-58D5-4DC3-9A2F-49F5877D6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024063"/>
            <a:ext cx="4500563" cy="3157537"/>
          </a:xfrm>
        </p:spPr>
        <p:txBody>
          <a:bodyPr anchor="ctr"/>
          <a:lstStyle/>
          <a:p>
            <a:pPr marL="0" indent="0">
              <a:buNone/>
            </a:pPr>
            <a:r>
              <a:rPr lang="en-US" sz="2400" dirty="0"/>
              <a:t>Steganography methods using</a:t>
            </a:r>
          </a:p>
          <a:p>
            <a:r>
              <a:rPr lang="en-US" sz="2400" dirty="0"/>
              <a:t>Discrete cosine transform</a:t>
            </a:r>
          </a:p>
          <a:p>
            <a:r>
              <a:rPr lang="en-IN" sz="2400" dirty="0"/>
              <a:t>Exploiting Modification Direction (EMD) </a:t>
            </a:r>
          </a:p>
          <a:p>
            <a:r>
              <a:rPr lang="en-US" sz="2400" dirty="0"/>
              <a:t>Sparse pixels from histogram and Euclidean distance Measure </a:t>
            </a:r>
            <a:endParaRPr lang="en-IN" sz="240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0A074BE-4D6A-4301-A21F-9024A7D42080}"/>
              </a:ext>
            </a:extLst>
          </p:cNvPr>
          <p:cNvSpPr txBox="1">
            <a:spLocks/>
          </p:cNvSpPr>
          <p:nvPr/>
        </p:nvSpPr>
        <p:spPr>
          <a:xfrm>
            <a:off x="432000" y="5246291"/>
            <a:ext cx="4500000" cy="923925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2018701002</a:t>
            </a:r>
          </a:p>
          <a:p>
            <a:r>
              <a:rPr lang="en-US" sz="1800" b="0" dirty="0"/>
              <a:t>ritu.srivatsava@research.iiit.ac.in</a:t>
            </a:r>
            <a:endParaRPr lang="en-IN" sz="1800" b="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299EE6F-A2AA-4923-9A5A-9B4F6E4048D7}"/>
              </a:ext>
            </a:extLst>
          </p:cNvPr>
          <p:cNvSpPr txBox="1">
            <a:spLocks/>
          </p:cNvSpPr>
          <p:nvPr/>
        </p:nvSpPr>
        <p:spPr>
          <a:xfrm>
            <a:off x="5129800" y="5267325"/>
            <a:ext cx="4500000" cy="923925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2018702001</a:t>
            </a:r>
          </a:p>
          <a:p>
            <a:r>
              <a:rPr lang="en-US" sz="1800" b="0" dirty="0">
                <a:hlinkClick r:id="rId2"/>
              </a:rPr>
              <a:t>kiruthika.k@research.iiit.ac.in</a:t>
            </a:r>
            <a:endParaRPr lang="en-IN" sz="1800" b="0" dirty="0"/>
          </a:p>
        </p:txBody>
      </p:sp>
      <p:pic>
        <p:nvPicPr>
          <p:cNvPr id="11" name="Picture Placeholder 9" descr="Abstract architecture polygon">
            <a:extLst>
              <a:ext uri="{FF2B5EF4-FFF2-40B4-BE49-F238E27FC236}">
                <a16:creationId xmlns:a16="http://schemas.microsoft.com/office/drawing/2014/main" id="{E0627F02-A752-4EBD-8A7A-59231DB8C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476" y="0"/>
            <a:ext cx="2211524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F20023-0AF5-4509-81C9-363B42B3B15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03566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questions">
            <a:extLst>
              <a:ext uri="{FF2B5EF4-FFF2-40B4-BE49-F238E27FC236}">
                <a16:creationId xmlns:a16="http://schemas.microsoft.com/office/drawing/2014/main" id="{B44EBD21-20D4-4A49-AE0E-49B717F32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"/>
          <a:stretch/>
        </p:blipFill>
        <p:spPr bwMode="auto">
          <a:xfrm>
            <a:off x="0" y="0"/>
            <a:ext cx="98977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7F4A5E-A9F1-453E-8560-E44173337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2637" y="4667572"/>
            <a:ext cx="6798250" cy="1674470"/>
          </a:xfrm>
        </p:spPr>
        <p:txBody>
          <a:bodyPr/>
          <a:lstStyle/>
          <a:p>
            <a:r>
              <a:rPr lang="en-US" dirty="0"/>
              <a:t>Questions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C5310-AA92-4829-8DD9-0644850CCC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03267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tretch>
            <a:fillRect/>
          </a:stretch>
        </p:blipFill>
        <p:spPr>
          <a:xfrm>
            <a:off x="9980476" y="0"/>
            <a:ext cx="2211524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268" y="579685"/>
            <a:ext cx="7907645" cy="432000"/>
          </a:xfrm>
        </p:spPr>
        <p:txBody>
          <a:bodyPr/>
          <a:lstStyle/>
          <a:p>
            <a:pPr algn="ctr"/>
            <a:r>
              <a:rPr lang="en-ZA" dirty="0"/>
              <a:t>Main goals of the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033" y="1476796"/>
            <a:ext cx="5184800" cy="4677905"/>
          </a:xfrm>
          <a:solidFill>
            <a:schemeClr val="bg1"/>
          </a:solidFill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ZA" sz="2400" dirty="0"/>
              <a:t>Exploring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ZA" sz="2400" dirty="0"/>
              <a:t>Implementing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ZA" sz="2400" dirty="0"/>
              <a:t>Evaluating </a:t>
            </a:r>
          </a:p>
          <a:p>
            <a:pPr marL="0" indent="0">
              <a:buNone/>
            </a:pPr>
            <a:r>
              <a:rPr lang="en-ZA" sz="2400" dirty="0"/>
              <a:t>	different methods of digital image steganography.</a:t>
            </a:r>
          </a:p>
          <a:p>
            <a:pPr marL="0" indent="0">
              <a:buNone/>
            </a:pPr>
            <a:endParaRPr lang="en-ZA" sz="2400" dirty="0"/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8C4404-7310-4520-BD90-55A074D20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2498" t="8453" b="27499"/>
          <a:stretch/>
        </p:blipFill>
        <p:spPr>
          <a:xfrm>
            <a:off x="5067300" y="1858360"/>
            <a:ext cx="7467600" cy="39147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2A9567-E29A-4807-BF22-E6B03659653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0AA1B-1F82-4741-879B-3C6A0AE72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5477" y="2468069"/>
            <a:ext cx="6798250" cy="1674470"/>
          </a:xfrm>
        </p:spPr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F9B8E8EA-0CFA-479B-BBCB-7A5FB05D8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5514" y="4663712"/>
            <a:ext cx="4471085" cy="1192038"/>
          </a:xfrm>
          <a:noFill/>
          <a:effectLst>
            <a:softEdge rad="0"/>
          </a:effectLst>
        </p:spPr>
        <p:txBody>
          <a:bodyPr lIns="684000" rIns="540000"/>
          <a:lstStyle/>
          <a:p>
            <a:pPr>
              <a:spcBef>
                <a:spcPts val="100"/>
              </a:spcBef>
            </a:pPr>
            <a:endParaRPr lang="en-ZA" b="1" dirty="0">
              <a:solidFill>
                <a:schemeClr val="bg1"/>
              </a:solidFill>
            </a:endParaRPr>
          </a:p>
          <a:p>
            <a:pPr algn="r">
              <a:spcBef>
                <a:spcPts val="100"/>
              </a:spcBef>
            </a:pPr>
            <a:r>
              <a:rPr lang="en-ZA" b="1" dirty="0">
                <a:solidFill>
                  <a:schemeClr val="bg1"/>
                </a:solidFill>
              </a:rPr>
              <a:t>Kiruthika Kannan - 2018702001   </a:t>
            </a:r>
          </a:p>
          <a:p>
            <a:pPr algn="r">
              <a:spcBef>
                <a:spcPts val="100"/>
              </a:spcBef>
            </a:pPr>
            <a:r>
              <a:rPr lang="en-ZA" b="1" dirty="0" err="1">
                <a:solidFill>
                  <a:schemeClr val="bg1"/>
                </a:solidFill>
              </a:rPr>
              <a:t>Ritu</a:t>
            </a:r>
            <a:r>
              <a:rPr lang="en-ZA" b="1" dirty="0">
                <a:solidFill>
                  <a:schemeClr val="bg1"/>
                </a:solidFill>
              </a:rPr>
              <a:t> </a:t>
            </a:r>
            <a:r>
              <a:rPr lang="en-ZA" b="1" dirty="0" err="1">
                <a:solidFill>
                  <a:schemeClr val="bg1"/>
                </a:solidFill>
              </a:rPr>
              <a:t>Srivatsava</a:t>
            </a:r>
            <a:r>
              <a:rPr lang="en-ZA" b="1" dirty="0">
                <a:solidFill>
                  <a:schemeClr val="bg1"/>
                </a:solidFill>
              </a:rPr>
              <a:t> - 2018701002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03A97E-FBBA-4F9C-8DB3-4F2A676669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105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A1C-704A-4763-A553-843173589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digital image steganography</a:t>
            </a:r>
            <a:endParaRPr lang="en-IN" dirty="0"/>
          </a:p>
        </p:txBody>
      </p:sp>
      <p:grpSp>
        <p:nvGrpSpPr>
          <p:cNvPr id="4" name="Canvas 2">
            <a:extLst>
              <a:ext uri="{FF2B5EF4-FFF2-40B4-BE49-F238E27FC236}">
                <a16:creationId xmlns:a16="http://schemas.microsoft.com/office/drawing/2014/main" id="{E72EB668-1563-445E-9B1B-547BAEFED5F6}"/>
              </a:ext>
            </a:extLst>
          </p:cNvPr>
          <p:cNvGrpSpPr/>
          <p:nvPr/>
        </p:nvGrpSpPr>
        <p:grpSpPr>
          <a:xfrm>
            <a:off x="432001" y="1055802"/>
            <a:ext cx="9305888" cy="5458119"/>
            <a:chOff x="0" y="0"/>
            <a:chExt cx="5486400" cy="32004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D195FA-87C3-4D36-BD6B-A584F67A6969}"/>
                </a:ext>
              </a:extLst>
            </p:cNvPr>
            <p:cNvSpPr/>
            <p:nvPr/>
          </p:nvSpPr>
          <p:spPr>
            <a:xfrm>
              <a:off x="0" y="0"/>
              <a:ext cx="5486400" cy="3200400"/>
            </a:xfrm>
            <a:prstGeom prst="rect">
              <a:avLst/>
            </a:prstGeom>
          </p:spPr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D169D15-616D-4C2C-A512-9F4A3556A79B}"/>
                </a:ext>
              </a:extLst>
            </p:cNvPr>
            <p:cNvSpPr/>
            <p:nvPr/>
          </p:nvSpPr>
          <p:spPr>
            <a:xfrm>
              <a:off x="69163" y="207709"/>
              <a:ext cx="914509" cy="4988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Cover Image</a:t>
              </a:r>
              <a:endParaRPr lang="en-IN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EC3A563-0458-4563-BDA1-DFE0C7D8C56A}"/>
                </a:ext>
              </a:extLst>
            </p:cNvPr>
            <p:cNvSpPr/>
            <p:nvPr/>
          </p:nvSpPr>
          <p:spPr>
            <a:xfrm>
              <a:off x="69272" y="831163"/>
              <a:ext cx="914400" cy="4984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Payload Image</a:t>
              </a:r>
              <a:endParaRPr lang="en-IN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29EA5CB-5AF1-4A0E-8618-4604BA66E6A7}"/>
                </a:ext>
              </a:extLst>
            </p:cNvPr>
            <p:cNvSpPr/>
            <p:nvPr/>
          </p:nvSpPr>
          <p:spPr>
            <a:xfrm>
              <a:off x="3615929" y="519437"/>
              <a:ext cx="914400" cy="4984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Stego Image</a:t>
              </a:r>
              <a:endParaRPr lang="en-IN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459A898-A310-45C9-82C6-ED127E5D7689}"/>
                </a:ext>
              </a:extLst>
            </p:cNvPr>
            <p:cNvSpPr/>
            <p:nvPr/>
          </p:nvSpPr>
          <p:spPr>
            <a:xfrm>
              <a:off x="4253453" y="2043437"/>
              <a:ext cx="1059764" cy="4984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Extracted Cover Image</a:t>
              </a:r>
              <a:endParaRPr lang="en-IN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C77931-8E12-4951-934B-D484D8E4457A}"/>
                </a:ext>
              </a:extLst>
            </p:cNvPr>
            <p:cNvSpPr/>
            <p:nvPr/>
          </p:nvSpPr>
          <p:spPr>
            <a:xfrm>
              <a:off x="4280946" y="2590691"/>
              <a:ext cx="1032271" cy="4984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Extracted Payload Image</a:t>
              </a:r>
              <a:endParaRPr lang="en-IN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83A376C-DA6F-4EF5-8646-882C0CE74EA6}"/>
                </a:ext>
              </a:extLst>
            </p:cNvPr>
            <p:cNvSpPr/>
            <p:nvPr/>
          </p:nvSpPr>
          <p:spPr>
            <a:xfrm>
              <a:off x="817418" y="487274"/>
              <a:ext cx="2826327" cy="593382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EMBEDDING PROCESS</a:t>
              </a:r>
              <a:endParaRPr lang="en-IN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2" name="Text Box 15">
              <a:extLst>
                <a:ext uri="{FF2B5EF4-FFF2-40B4-BE49-F238E27FC236}">
                  <a16:creationId xmlns:a16="http://schemas.microsoft.com/office/drawing/2014/main" id="{8BFC3391-C658-4131-B83D-9B8019233A24}"/>
                </a:ext>
              </a:extLst>
            </p:cNvPr>
            <p:cNvSpPr txBox="1"/>
            <p:nvPr/>
          </p:nvSpPr>
          <p:spPr>
            <a:xfrm>
              <a:off x="1620874" y="1482434"/>
              <a:ext cx="1260764" cy="61652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Communication channel</a:t>
              </a:r>
              <a:endPara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E196F4C-8CE3-4F75-A7F7-3F1701FACAB2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1572490" y="1017912"/>
              <a:ext cx="2500639" cy="13235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B2F47F1-1401-4A43-ADB6-9C3399455BF8}"/>
                </a:ext>
              </a:extLst>
            </p:cNvPr>
            <p:cNvSpPr/>
            <p:nvPr/>
          </p:nvSpPr>
          <p:spPr>
            <a:xfrm>
              <a:off x="1898073" y="2279074"/>
              <a:ext cx="2542143" cy="593090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EXTRACTION PROCESS</a:t>
              </a:r>
              <a:endParaRPr lang="en-IN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481F3A1-857D-4B56-A45D-A56206B54F4F}"/>
                </a:ext>
              </a:extLst>
            </p:cNvPr>
            <p:cNvSpPr/>
            <p:nvPr/>
          </p:nvSpPr>
          <p:spPr>
            <a:xfrm>
              <a:off x="1101327" y="2352797"/>
              <a:ext cx="914400" cy="4984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Stego Image</a:t>
              </a:r>
              <a:endParaRPr lang="en-IN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CABA7A5-C7B2-4B1F-965E-D2F3F8EB76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49408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70E3-3855-43C6-95A8-554771B6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CE948-F549-4AA8-8EBF-49495E21E4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2000" y="1046375"/>
          <a:ext cx="9198000" cy="513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EE79DF9-BB09-40D5-B7EA-7355F2768AE3}"/>
              </a:ext>
            </a:extLst>
          </p:cNvPr>
          <p:cNvPicPr preferRelativeResize="0">
            <a:picLocks/>
          </p:cNvPicPr>
          <p:nvPr>
            <p:custDataLst>
              <p:custData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16" y="1364782"/>
            <a:ext cx="337500" cy="33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DECA64-8F9C-46F9-8E80-3816461FF32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01503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ADA7F-A93C-4298-9E8F-DA77C2353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Significant Bit (LSB) substitution</a:t>
            </a:r>
            <a:endParaRPr lang="en-IN" dirty="0"/>
          </a:p>
        </p:txBody>
      </p:sp>
      <p:grpSp>
        <p:nvGrpSpPr>
          <p:cNvPr id="3" name="Canvas 28">
            <a:extLst>
              <a:ext uri="{FF2B5EF4-FFF2-40B4-BE49-F238E27FC236}">
                <a16:creationId xmlns:a16="http://schemas.microsoft.com/office/drawing/2014/main" id="{C3460C8C-D5CE-48F9-BD41-2B76CA5EDF63}"/>
              </a:ext>
            </a:extLst>
          </p:cNvPr>
          <p:cNvGrpSpPr/>
          <p:nvPr/>
        </p:nvGrpSpPr>
        <p:grpSpPr>
          <a:xfrm>
            <a:off x="188537" y="1330520"/>
            <a:ext cx="6928700" cy="5095480"/>
            <a:chOff x="0" y="0"/>
            <a:chExt cx="4427855" cy="28736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510B905-0175-405D-ABA8-57392675CCB8}"/>
                </a:ext>
              </a:extLst>
            </p:cNvPr>
            <p:cNvSpPr/>
            <p:nvPr/>
          </p:nvSpPr>
          <p:spPr>
            <a:xfrm>
              <a:off x="0" y="0"/>
              <a:ext cx="4427855" cy="2872740"/>
            </a:xfrm>
            <a:prstGeom prst="rect">
              <a:avLst/>
            </a:prstGeom>
          </p:spPr>
        </p:sp>
        <p:sp>
          <p:nvSpPr>
            <p:cNvPr id="5" name="Flowchart: Alternate Process 4">
              <a:extLst>
                <a:ext uri="{FF2B5EF4-FFF2-40B4-BE49-F238E27FC236}">
                  <a16:creationId xmlns:a16="http://schemas.microsoft.com/office/drawing/2014/main" id="{9EFA06AA-8487-4660-95B3-88E8DA2D8770}"/>
                </a:ext>
              </a:extLst>
            </p:cNvPr>
            <p:cNvSpPr/>
            <p:nvPr/>
          </p:nvSpPr>
          <p:spPr>
            <a:xfrm>
              <a:off x="591055" y="44608"/>
              <a:ext cx="1124298" cy="304413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Cover Image </a:t>
              </a:r>
              <a:endParaRPr lang="en-IN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6" name="Flowchart: Alternate Process 5">
              <a:extLst>
                <a:ext uri="{FF2B5EF4-FFF2-40B4-BE49-F238E27FC236}">
                  <a16:creationId xmlns:a16="http://schemas.microsoft.com/office/drawing/2014/main" id="{14583377-FEE0-47EB-A33E-3E9DFBB54194}"/>
                </a:ext>
              </a:extLst>
            </p:cNvPr>
            <p:cNvSpPr/>
            <p:nvPr/>
          </p:nvSpPr>
          <p:spPr>
            <a:xfrm>
              <a:off x="2993890" y="34542"/>
              <a:ext cx="1123897" cy="304413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Payload Image </a:t>
              </a:r>
              <a:endParaRPr lang="en-IN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25920D30-F97F-4C04-B8BC-93908E67778F}"/>
                </a:ext>
              </a:extLst>
            </p:cNvPr>
            <p:cNvSpPr/>
            <p:nvPr/>
          </p:nvSpPr>
          <p:spPr>
            <a:xfrm>
              <a:off x="620074" y="476954"/>
              <a:ext cx="1065365" cy="448422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 Most Significant Bits </a:t>
              </a:r>
              <a:endParaRPr lang="en-IN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7703885B-EEE2-49CC-8B3B-9E2E61A5E89D}"/>
                </a:ext>
              </a:extLst>
            </p:cNvPr>
            <p:cNvSpPr/>
            <p:nvPr/>
          </p:nvSpPr>
          <p:spPr>
            <a:xfrm>
              <a:off x="3023117" y="501309"/>
              <a:ext cx="1064840" cy="448097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(8-n) Least Significant Bits </a:t>
              </a:r>
              <a:endParaRPr lang="en-IN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9" name="Flowchart: Or 8">
              <a:extLst>
                <a:ext uri="{FF2B5EF4-FFF2-40B4-BE49-F238E27FC236}">
                  <a16:creationId xmlns:a16="http://schemas.microsoft.com/office/drawing/2014/main" id="{2A6145A6-EAD2-4934-990A-C8F45E84704F}"/>
                </a:ext>
              </a:extLst>
            </p:cNvPr>
            <p:cNvSpPr/>
            <p:nvPr/>
          </p:nvSpPr>
          <p:spPr>
            <a:xfrm>
              <a:off x="2224256" y="580180"/>
              <a:ext cx="231354" cy="255903"/>
            </a:xfrm>
            <a:prstGeom prst="flowChar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sz="3600">
                <a:solidFill>
                  <a:schemeClr val="tx1"/>
                </a:solidFill>
              </a:endParaRPr>
            </a:p>
          </p:txBody>
        </p:sp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4EA3BB61-D94E-43AD-9D19-3F4413194A8E}"/>
                </a:ext>
              </a:extLst>
            </p:cNvPr>
            <p:cNvSpPr/>
            <p:nvPr/>
          </p:nvSpPr>
          <p:spPr>
            <a:xfrm>
              <a:off x="1775308" y="1166769"/>
              <a:ext cx="1123897" cy="304413"/>
            </a:xfrm>
            <a:prstGeom prst="flowChartAlternateProcess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Stego Image </a:t>
              </a:r>
              <a:endParaRPr lang="en-IN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1" name="Flowchart: Alternate Process 10">
              <a:extLst>
                <a:ext uri="{FF2B5EF4-FFF2-40B4-BE49-F238E27FC236}">
                  <a16:creationId xmlns:a16="http://schemas.microsoft.com/office/drawing/2014/main" id="{A8F17C7C-96D5-4342-B91B-9780E616400E}"/>
                </a:ext>
              </a:extLst>
            </p:cNvPr>
            <p:cNvSpPr/>
            <p:nvPr/>
          </p:nvSpPr>
          <p:spPr>
            <a:xfrm>
              <a:off x="638339" y="2378731"/>
              <a:ext cx="1028836" cy="466483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Extracted Cover Image </a:t>
              </a:r>
              <a:endParaRPr lang="en-IN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2" name="Flowchart: Alternate Process 11">
              <a:extLst>
                <a:ext uri="{FF2B5EF4-FFF2-40B4-BE49-F238E27FC236}">
                  <a16:creationId xmlns:a16="http://schemas.microsoft.com/office/drawing/2014/main" id="{97278AA1-1190-4C4E-8195-2E5C78AD13B8}"/>
                </a:ext>
              </a:extLst>
            </p:cNvPr>
            <p:cNvSpPr/>
            <p:nvPr/>
          </p:nvSpPr>
          <p:spPr>
            <a:xfrm>
              <a:off x="2993283" y="2392742"/>
              <a:ext cx="1123897" cy="48089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Extracted Payload Image </a:t>
              </a:r>
              <a:endParaRPr lang="en-IN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33793723-F253-4502-8030-A2FAED621199}"/>
                </a:ext>
              </a:extLst>
            </p:cNvPr>
            <p:cNvSpPr/>
            <p:nvPr/>
          </p:nvSpPr>
          <p:spPr>
            <a:xfrm>
              <a:off x="620888" y="1572845"/>
              <a:ext cx="1064840" cy="448097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 Most Significant Bits </a:t>
              </a:r>
              <a:endParaRPr lang="en-IN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4" name="Flowchart: Alternate Process 13">
              <a:extLst>
                <a:ext uri="{FF2B5EF4-FFF2-40B4-BE49-F238E27FC236}">
                  <a16:creationId xmlns:a16="http://schemas.microsoft.com/office/drawing/2014/main" id="{8D4B6285-AEE1-41D9-8E45-039B8638FB47}"/>
                </a:ext>
              </a:extLst>
            </p:cNvPr>
            <p:cNvSpPr/>
            <p:nvPr/>
          </p:nvSpPr>
          <p:spPr>
            <a:xfrm>
              <a:off x="3023320" y="1601062"/>
              <a:ext cx="1064840" cy="447489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87560" tIns="43780" rIns="87560" bIns="43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(8-n) Least Significant Bits </a:t>
              </a:r>
              <a:endParaRPr lang="en-IN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A2C74AF-32C9-4D6B-9B2B-AB8FD1B97CBC}"/>
                </a:ext>
              </a:extLst>
            </p:cNvPr>
            <p:cNvCxnSpPr/>
            <p:nvPr/>
          </p:nvCxnSpPr>
          <p:spPr>
            <a:xfrm flipH="1">
              <a:off x="1152753" y="349014"/>
              <a:ext cx="444" cy="1279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91C6724-8D88-4DEA-9017-3C955ED47DB2}"/>
                </a:ext>
              </a:extLst>
            </p:cNvPr>
            <p:cNvCxnSpPr>
              <a:stCxn id="7" idx="3"/>
              <a:endCxn id="9" idx="2"/>
            </p:cNvCxnSpPr>
            <p:nvPr/>
          </p:nvCxnSpPr>
          <p:spPr>
            <a:xfrm>
              <a:off x="1685442" y="701170"/>
              <a:ext cx="538811" cy="696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E97EE42-AE38-4EEC-9A91-A0C92405149C}"/>
                </a:ext>
              </a:extLst>
            </p:cNvPr>
            <p:cNvCxnSpPr>
              <a:stCxn id="8" idx="1"/>
              <a:endCxn id="9" idx="6"/>
            </p:cNvCxnSpPr>
            <p:nvPr/>
          </p:nvCxnSpPr>
          <p:spPr>
            <a:xfrm flipH="1" flipV="1">
              <a:off x="2455615" y="708136"/>
              <a:ext cx="567507" cy="172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EB85480-956B-4EB6-94CA-E6B72D58BF1B}"/>
                </a:ext>
              </a:extLst>
            </p:cNvPr>
            <p:cNvCxnSpPr>
              <a:stCxn id="6" idx="2"/>
              <a:endCxn id="8" idx="0"/>
            </p:cNvCxnSpPr>
            <p:nvPr/>
          </p:nvCxnSpPr>
          <p:spPr>
            <a:xfrm flipH="1">
              <a:off x="3555532" y="338947"/>
              <a:ext cx="305" cy="1623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0F61736-10C1-4D61-94F7-1F294BAB2F57}"/>
                </a:ext>
              </a:extLst>
            </p:cNvPr>
            <p:cNvCxnSpPr>
              <a:stCxn id="10" idx="2"/>
              <a:endCxn id="13" idx="0"/>
            </p:cNvCxnSpPr>
            <p:nvPr/>
          </p:nvCxnSpPr>
          <p:spPr>
            <a:xfrm flipH="1">
              <a:off x="1153308" y="1471182"/>
              <a:ext cx="1183949" cy="1016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F277225-6A58-4ED2-AF2B-BF62794C2322}"/>
                </a:ext>
              </a:extLst>
            </p:cNvPr>
            <p:cNvCxnSpPr>
              <a:stCxn id="10" idx="2"/>
              <a:endCxn id="14" idx="0"/>
            </p:cNvCxnSpPr>
            <p:nvPr/>
          </p:nvCxnSpPr>
          <p:spPr>
            <a:xfrm>
              <a:off x="2337257" y="1471182"/>
              <a:ext cx="1218483" cy="1298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6881666-7D16-4E30-9FDB-7C843D631091}"/>
                </a:ext>
              </a:extLst>
            </p:cNvPr>
            <p:cNvCxnSpPr>
              <a:stCxn id="13" idx="2"/>
              <a:endCxn id="11" idx="0"/>
            </p:cNvCxnSpPr>
            <p:nvPr/>
          </p:nvCxnSpPr>
          <p:spPr>
            <a:xfrm flipH="1">
              <a:off x="1152754" y="2020679"/>
              <a:ext cx="550" cy="35774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BC34F79-0B8E-4582-A4F1-A5E00CCA580A}"/>
                </a:ext>
              </a:extLst>
            </p:cNvPr>
            <p:cNvCxnSpPr>
              <a:endCxn id="12" idx="0"/>
            </p:cNvCxnSpPr>
            <p:nvPr/>
          </p:nvCxnSpPr>
          <p:spPr>
            <a:xfrm flipH="1">
              <a:off x="3555231" y="2057798"/>
              <a:ext cx="608" cy="3346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08A24CE-6CAF-403D-B243-18BA3DF1B1A4}"/>
                </a:ext>
              </a:extLst>
            </p:cNvPr>
            <p:cNvCxnSpPr>
              <a:stCxn id="9" idx="4"/>
              <a:endCxn id="10" idx="0"/>
            </p:cNvCxnSpPr>
            <p:nvPr/>
          </p:nvCxnSpPr>
          <p:spPr>
            <a:xfrm flipH="1">
              <a:off x="2337257" y="836083"/>
              <a:ext cx="2676" cy="3306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 descr="https://cdn-images-1.medium.com/max/1000/1*kpDa0jt6ftSce4b4DQA2MQ.png">
            <a:extLst>
              <a:ext uri="{FF2B5EF4-FFF2-40B4-BE49-F238E27FC236}">
                <a16:creationId xmlns:a16="http://schemas.microsoft.com/office/drawing/2014/main" id="{1B9D2C61-2036-4774-AAFE-E62001F3618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312" y="2068711"/>
            <a:ext cx="4762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AACB052A-E4E4-4397-AAFB-F3311E44AA6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57737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ADA7F-A93C-4298-9E8F-DA77C2353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Significant Bit (LSB) substitution</a:t>
            </a:r>
            <a:endParaRPr lang="en-IN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B243E13C-D7C0-47DD-8F7D-A0D74E1CC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0D3EF87-3287-4FE8-8EED-66B8A781D9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976" y="763571"/>
            <a:ext cx="10039546" cy="6094429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01838F51-5807-4A7F-ACDC-000AE04EA90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94490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ADA7F-A93C-4298-9E8F-DA77C2353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Significant Bit (LSB) substitution</a:t>
            </a:r>
            <a:endParaRPr lang="en-IN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4D83A7F-2957-4C5E-9143-65E367074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1913641"/>
          </a:xfrm>
        </p:spPr>
        <p:txBody>
          <a:bodyPr/>
          <a:lstStyle/>
          <a:p>
            <a:r>
              <a:rPr lang="en-IN" dirty="0"/>
              <a:t>LSB substitution is the simplest method.</a:t>
            </a:r>
          </a:p>
          <a:p>
            <a:r>
              <a:rPr lang="en-IN" dirty="0"/>
              <a:t>But it does not take into account the characteristics of cover or payload image. </a:t>
            </a:r>
          </a:p>
          <a:p>
            <a:r>
              <a:rPr lang="en-US" dirty="0"/>
              <a:t>B</a:t>
            </a:r>
            <a:r>
              <a:rPr lang="en-IN" dirty="0" err="1"/>
              <a:t>oth</a:t>
            </a:r>
            <a:r>
              <a:rPr lang="en-IN" dirty="0"/>
              <a:t> embedding and extraction algorithms must know the value of n.</a:t>
            </a:r>
          </a:p>
          <a:p>
            <a:r>
              <a:rPr lang="en-IN" dirty="0"/>
              <a:t>Increasing the number of bits n decreases the visual quality of stego-image.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1DE758F-BC60-4095-850E-DF617864CD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630450"/>
              </p:ext>
            </p:extLst>
          </p:nvPr>
        </p:nvGraphicFramePr>
        <p:xfrm>
          <a:off x="431800" y="3394075"/>
          <a:ext cx="6534609" cy="203986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178203">
                  <a:extLst>
                    <a:ext uri="{9D8B030D-6E8A-4147-A177-3AD203B41FA5}">
                      <a16:colId xmlns:a16="http://schemas.microsoft.com/office/drawing/2014/main" val="1485965328"/>
                    </a:ext>
                  </a:extLst>
                </a:gridCol>
                <a:gridCol w="2178203">
                  <a:extLst>
                    <a:ext uri="{9D8B030D-6E8A-4147-A177-3AD203B41FA5}">
                      <a16:colId xmlns:a16="http://schemas.microsoft.com/office/drawing/2014/main" val="540033296"/>
                    </a:ext>
                  </a:extLst>
                </a:gridCol>
                <a:gridCol w="2178203">
                  <a:extLst>
                    <a:ext uri="{9D8B030D-6E8A-4147-A177-3AD203B41FA5}">
                      <a16:colId xmlns:a16="http://schemas.microsoft.com/office/drawing/2014/main" val="33772237"/>
                    </a:ext>
                  </a:extLst>
                </a:gridCol>
              </a:tblGrid>
              <a:tr h="3827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cap="all">
                          <a:effectLst/>
                        </a:rPr>
                        <a:t>No. of replace bits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cap="all">
                          <a:effectLst/>
                        </a:rPr>
                        <a:t>PSNR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cap="all">
                          <a:effectLst/>
                        </a:rPr>
                        <a:t>MSE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4336066"/>
                  </a:ext>
                </a:extLst>
              </a:tr>
              <a:tr h="3827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cap="all">
                          <a:effectLst/>
                        </a:rPr>
                        <a:t>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36.12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15.88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6711796"/>
                  </a:ext>
                </a:extLst>
              </a:tr>
              <a:tr h="3827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cap="all">
                          <a:effectLst/>
                        </a:rPr>
                        <a:t>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29.646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70.54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7850769"/>
                  </a:ext>
                </a:extLst>
              </a:tr>
              <a:tr h="3827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cap="all">
                          <a:effectLst/>
                        </a:rPr>
                        <a:t>5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27.794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108.04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8851271"/>
                  </a:ext>
                </a:extLst>
              </a:tr>
              <a:tr h="3827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cap="all">
                          <a:effectLst/>
                        </a:rPr>
                        <a:t>6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27.55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114.27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830054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535DD-1450-41DB-83BA-CBAD2DA3C4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70535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ic Presentation Layout_SB - v6" id="{67056ED3-B4C9-43D6-B04E-246645D2F1A5}" vid="{EF913330-EBA1-4EBC-8C4F-D710DC878F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10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11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2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13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14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15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16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17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18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19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0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1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2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23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4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5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6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7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28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29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0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31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2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3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4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5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36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7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38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39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0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1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2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3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44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5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6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47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8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49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0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51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2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3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54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5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6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7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58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6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7.xml><?xml version="1.0" encoding="utf-8"?>
<Control xmlns="http://schemas.microsoft.com/VisualStudio/2011/storyboarding/control">
  <Id Name="System.Storyboarding.WindowsAppIcons.Check" Revision="1" Stencil="System.Storyboarding.WindowsAppIcons" StencilVersion="0.1"/>
</Control>
</file>

<file path=customXml/item8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9.xml><?xml version="1.0" encoding="utf-8"?>
<Control xmlns="http://schemas.microsoft.com/VisualStudio/2011/storyboarding/control">
  <Id Name="System.Storyboarding.Icons.CheckCircle" Revision="1" Stencil="System.Storyboarding.Icons" StencilVersion="0.1"/>
</Control>
</file>

<file path=customXml/itemProps1.xml><?xml version="1.0" encoding="utf-8"?>
<ds:datastoreItem xmlns:ds="http://schemas.openxmlformats.org/officeDocument/2006/customXml" ds:itemID="{E4934E25-8442-49E9-ABDF-3146C4145F3B}">
  <ds:schemaRefs>
    <ds:schemaRef ds:uri="http://www.w3.org/XML/1998/namespace"/>
    <ds:schemaRef ds:uri="6dc4bcd6-49db-4c07-9060-8acfc67cef9f"/>
    <ds:schemaRef ds:uri="http://schemas.microsoft.com/sharepoint/v3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fb0879af-3eba-417a-a55a-ffe6dcd6ca77"/>
    <ds:schemaRef ds:uri="http://schemas.microsoft.com/office/2006/metadata/properties"/>
    <ds:schemaRef ds:uri="http://purl.org/dc/terms/"/>
  </ds:schemaRefs>
</ds:datastoreItem>
</file>

<file path=customXml/itemProps10.xml><?xml version="1.0" encoding="utf-8"?>
<ds:datastoreItem xmlns:ds="http://schemas.openxmlformats.org/officeDocument/2006/customXml" ds:itemID="{A8B7588A-3990-4ECC-ADAA-523869702DEC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581FC126-08D0-40AB-8160-1BC16016F2DC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DE21761A-B405-4D1D-84EC-CC914BF9249D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F5562821-2AFE-4E38-8A96-F5FE0E851287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B23E01F0-8A77-426F-85E4-E3A23E93F1E7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61951A79-0BE8-45AD-96E2-0EC8E386C639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E1E5CB05-90A8-44C3-AB2F-BBF03948CBB5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D780087B-E554-4467-854E-918F30A5FA34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4462DC4A-7048-443F-AAC3-E021EC388F44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D7007712-8A93-460C-B05A-65BEDE48BBCC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0.xml><?xml version="1.0" encoding="utf-8"?>
<ds:datastoreItem xmlns:ds="http://schemas.openxmlformats.org/officeDocument/2006/customXml" ds:itemID="{AE67AF3B-5786-401A-A91E-C0ACF1E366EC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3AAA14C4-87A1-494D-AA44-854F0602B174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087FFA5B-038D-4B16-A771-08723A8594A5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E7DCEFF9-8F3A-47A9-B53E-A26F840338FA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410E0353-4D7D-4E9C-B218-C6875DA4DD1C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04B15DED-E053-4A31-AF13-C19037DB5254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01403B34-E529-4A90-80EE-330D270E3A37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330AEFB6-4CCC-4AD1-AEE2-20370D471508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9482BC67-48DE-4965-9DAB-179EADF77ACA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FC588290-77A0-4D09-BD25-DBA5A25C7FC5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customXml/itemProps30.xml><?xml version="1.0" encoding="utf-8"?>
<ds:datastoreItem xmlns:ds="http://schemas.openxmlformats.org/officeDocument/2006/customXml" ds:itemID="{57CAAF5E-999B-4652-8120-F69FD790BA86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4A64C168-C5E6-47D0-A730-ABC486EAB26C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64725D35-7866-48D9-9D45-010227BF5315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C185EF59-DBB5-463C-AED1-DB19C32B4DDB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B3F36B58-2978-4FEB-B578-59DC04E2CD8B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8B4F83F7-7E74-4657-A8DB-B9A01029097C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B2CB60EE-778B-4B22-B9F7-E04F3AE32FEC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D7964E16-D538-4D0B-9BD8-2AE780EB90EE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F342D1F9-83B1-459D-8C5D-3AB870945EE1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832FF9C2-C8A4-4E4A-AF3F-367F70E29704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46532701-E6D8-4091-BD7F-421A78AD275A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312840C8-53B8-40A8-AD6D-3418107E9A0C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822F31C7-093C-4872-8B22-F07A5D504E9A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3D39B2AA-4CDB-4576-8B5B-D69E3D692D74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558AD331-2FED-49A0-AAA7-594D8CAF67B0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D6878987-BF24-4D80-A1F3-6B37A7FD0748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E0BA3BF4-168A-40D8-9D0E-68692C00C65A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0D902A87-66BE-44CA-A62B-5BB350E5413B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63DE4CA0-F9C5-44B5-A86D-A636E82B8BDE}">
  <ds:schemaRefs>
    <ds:schemaRef ds:uri="http://schemas.microsoft.com/VisualStudio/2011/storyboarding/control"/>
  </ds:schemaRefs>
</ds:datastoreItem>
</file>

<file path=customXml/itemProps48.xml><?xml version="1.0" encoding="utf-8"?>
<ds:datastoreItem xmlns:ds="http://schemas.openxmlformats.org/officeDocument/2006/customXml" ds:itemID="{C0AF1ACF-FFB8-457B-A8DE-3B7AE54078B9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444B9157-CCCB-4E72-94B4-42FE3E455E9A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B3F10239-5B62-4157-9195-F99C89D3D720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D7DA8081-182F-431E-84FA-E0EFB24283A2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7ED42076-0BF9-421D-A716-4BDDC9483E33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EF124769-03AD-4E22-9D3D-FB5D7DAFC8B4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E2F5123D-6C40-4E92-932E-9A69D48432BF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F9BB70A6-7BBC-4B0D-A9D4-0F21AACCAC88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84C92B16-7067-4BF3-BFF0-88C787BE31B5}">
  <ds:schemaRefs>
    <ds:schemaRef ds:uri="http://schemas.microsoft.com/VisualStudio/2011/storyboarding/control"/>
  </ds:schemaRefs>
</ds:datastoreItem>
</file>

<file path=customXml/itemProps56.xml><?xml version="1.0" encoding="utf-8"?>
<ds:datastoreItem xmlns:ds="http://schemas.openxmlformats.org/officeDocument/2006/customXml" ds:itemID="{AB44550A-1B97-4ED1-8B92-99C84FE0B235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17572232-A21D-4351-A4B0-B82E4812E771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4EE7F5E3-7AD5-442A-9C72-F98C1C2EE3C2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A8E04F3F-4238-434C-86DA-7B25C91DE31C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5D07DA2E-C8DD-442E-B414-6AA21169ABE1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CC1A71A5-B9C4-4846-B009-77EEC937E165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6B995FB5-3215-4838-8046-A66DAB7E2B95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1023</Words>
  <Application>Microsoft Office PowerPoint</Application>
  <PresentationFormat>Widescreen</PresentationFormat>
  <Paragraphs>248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Corbel</vt:lpstr>
      <vt:lpstr>Times New Roman</vt:lpstr>
      <vt:lpstr>Wingdings</vt:lpstr>
      <vt:lpstr>Office Theme</vt:lpstr>
      <vt:lpstr>Methods in digital IMAGE steganography</vt:lpstr>
      <vt:lpstr>PowerPoint Presentation</vt:lpstr>
      <vt:lpstr>Problem  definition</vt:lpstr>
      <vt:lpstr>Main goals of the project</vt:lpstr>
      <vt:lpstr>Overview of digital image steganography</vt:lpstr>
      <vt:lpstr>Content</vt:lpstr>
      <vt:lpstr>Least Significant Bit (LSB) substitution</vt:lpstr>
      <vt:lpstr>Least Significant Bit (LSB) substitution</vt:lpstr>
      <vt:lpstr>Least Significant Bit (LSB) substitution</vt:lpstr>
      <vt:lpstr>Content</vt:lpstr>
      <vt:lpstr>Edge image based steganography</vt:lpstr>
      <vt:lpstr>Edge image based steganography</vt:lpstr>
      <vt:lpstr>Edge image based steganography</vt:lpstr>
      <vt:lpstr>Content</vt:lpstr>
      <vt:lpstr>Bit plane complexity</vt:lpstr>
      <vt:lpstr>Bit plane complexity based steganography</vt:lpstr>
      <vt:lpstr>Bit plane complexity based steganography</vt:lpstr>
      <vt:lpstr>Bit plane complexity based steganography</vt:lpstr>
      <vt:lpstr>Bit plane complexity based steganography</vt:lpstr>
      <vt:lpstr>Content</vt:lpstr>
      <vt:lpstr>Exploiting Modification Direction (EMD)</vt:lpstr>
      <vt:lpstr>Exploiting Modification Direction (EMD)</vt:lpstr>
      <vt:lpstr>Exploiting Modification Direction (EMD)</vt:lpstr>
      <vt:lpstr>Content</vt:lpstr>
      <vt:lpstr>Sparse pixels from histogram and Euclidean distance Measure in spatial domain</vt:lpstr>
      <vt:lpstr>Sparse pixels from histogram and Euclidean distance Measure in spatial domain</vt:lpstr>
      <vt:lpstr>Sparse pixels from histogram and Euclidean distance Measure in spatial domain</vt:lpstr>
      <vt:lpstr>Content</vt:lpstr>
      <vt:lpstr>Pixel Value Differencing (PVD) based steganography </vt:lpstr>
      <vt:lpstr>Pixel Value Differencing (PVD) based steganography </vt:lpstr>
      <vt:lpstr>Pixel Value Differencing (PVD) based steganography </vt:lpstr>
      <vt:lpstr>Content</vt:lpstr>
      <vt:lpstr>Discrete Cosine Transform</vt:lpstr>
      <vt:lpstr>Discrete Cosine Transform</vt:lpstr>
      <vt:lpstr>Discrete Cosine Transform</vt:lpstr>
      <vt:lpstr>Results of the project</vt:lpstr>
      <vt:lpstr>Future work and conclusion</vt:lpstr>
      <vt:lpstr>PowerPoint Presentation</vt:lpstr>
      <vt:lpstr>Questions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2018-09-29T09:14:54Z</dcterms:created>
  <dcterms:modified xsi:type="dcterms:W3CDTF">2018-11-27T18:40:44Z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  <property fmtid="{D5CDD505-2E9C-101B-9397-08002B2CF9AE}" pid="3" name="Tfs.IsStoryboard">
    <vt:bool>true</vt:bool>
  </property>
</Properties>
</file>